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329A3-E905-4AE0-8F9A-E3E92EDFDAE0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B4512-65E6-4F51-9795-70C9817CB9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9C76527-3740-4D2A-8E30-7350C4628CFF}" type="datetimeFigureOut">
              <a:rPr lang="en-US" smtClean="0"/>
              <a:pPr/>
              <a:t>11/25/2009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F75B967-C9F6-4EFD-AB29-5486827CE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Going Faster : Testing the web application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</a:t>
            </a:r>
          </a:p>
          <a:p>
            <a:r>
              <a:rPr lang="en-US" dirty="0" smtClean="0"/>
              <a:t>Arastu Shah</a:t>
            </a:r>
          </a:p>
          <a:p>
            <a:r>
              <a:rPr lang="en-US" dirty="0" smtClean="0"/>
              <a:t>And </a:t>
            </a:r>
          </a:p>
          <a:p>
            <a:r>
              <a:rPr lang="en-US" dirty="0"/>
              <a:t>Troy </a:t>
            </a:r>
            <a:r>
              <a:rPr lang="en-US" dirty="0" err="1"/>
              <a:t>Mockenhaupt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Testing challenges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Classic </a:t>
            </a:r>
            <a:r>
              <a:rPr lang="en-US" dirty="0"/>
              <a:t>Web application </a:t>
            </a:r>
            <a:r>
              <a:rPr lang="en-US" dirty="0" smtClean="0"/>
              <a:t>testing problem is writing a test that does test both client side html and </a:t>
            </a:r>
            <a:r>
              <a:rPr lang="en-US" dirty="0" err="1" smtClean="0"/>
              <a:t>javascript</a:t>
            </a:r>
            <a:r>
              <a:rPr lang="en-US" dirty="0" smtClean="0"/>
              <a:t> and application server testing.</a:t>
            </a:r>
          </a:p>
          <a:p>
            <a:r>
              <a:rPr lang="en-US" dirty="0" smtClean="0"/>
              <a:t>Remedy</a:t>
            </a:r>
          </a:p>
          <a:p>
            <a:pPr marL="514350" indent="-514350">
              <a:buAutoNum type="arabicPeriod"/>
            </a:pPr>
            <a:r>
              <a:rPr lang="en-US" dirty="0" smtClean="0"/>
              <a:t>First, test parts of the server-side code that are not directly a part of the Web application.</a:t>
            </a:r>
          </a:p>
          <a:p>
            <a:pPr marL="514350" indent="-514350">
              <a:buAutoNum type="arabicPeriod" startAt="2"/>
            </a:pPr>
            <a:r>
              <a:rPr lang="en-US" dirty="0" smtClean="0"/>
              <a:t>Second, test  parts of the client-side code that    have no server interaction</a:t>
            </a:r>
          </a:p>
          <a:p>
            <a:pPr marL="514350" indent="-514350">
              <a:buNone/>
            </a:pPr>
            <a:r>
              <a:rPr lang="en-US" b="1" dirty="0" smtClean="0"/>
              <a:t>Developed </a:t>
            </a:r>
            <a:r>
              <a:rPr lang="en-US" b="1" dirty="0" err="1" smtClean="0"/>
              <a:t>JsUnit</a:t>
            </a:r>
            <a:r>
              <a:rPr lang="en-US" b="1" dirty="0" smtClean="0"/>
              <a:t> for </a:t>
            </a:r>
            <a:r>
              <a:rPr lang="en-US" b="1" dirty="0" err="1" smtClean="0"/>
              <a:t>Javascript</a:t>
            </a:r>
            <a:r>
              <a:rPr lang="en-US" b="1" dirty="0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Write low grain functional tests in the server-side language (for example, Java or C++) that simulate the request/response Web environment</a:t>
            </a:r>
          </a:p>
          <a:p>
            <a:pPr>
              <a:buNone/>
            </a:pPr>
            <a:r>
              <a:rPr lang="en-US" dirty="0" smtClean="0"/>
              <a:t>The test code explicitly invokes the server-side code and the test can inspect the state of the code, rather than just the HTML output resulting from the submission.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smtClean="0"/>
              <a:t> This </a:t>
            </a:r>
            <a:r>
              <a:rPr lang="en-US" b="1" dirty="0" smtClean="0"/>
              <a:t>method better than </a:t>
            </a:r>
            <a:r>
              <a:rPr lang="en-US" b="1" dirty="0" err="1" smtClean="0"/>
              <a:t>HTTPUnit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Using this framework, you can write walkthrough tests that simulate the user moving through the UI</a:t>
            </a:r>
          </a:p>
          <a:p>
            <a:r>
              <a:rPr lang="en-US" dirty="0" smtClean="0"/>
              <a:t>Walkthrough tests are particularly useful when writing tests to reproduce bugs that manual testing has exposed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Testing server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 : Testing the data in the output</a:t>
            </a:r>
          </a:p>
          <a:p>
            <a:r>
              <a:rPr lang="en-US" b="1" dirty="0" smtClean="0"/>
              <a:t>Not a goal : </a:t>
            </a:r>
            <a:r>
              <a:rPr lang="en-US" dirty="0" smtClean="0"/>
              <a:t>Testing the</a:t>
            </a:r>
            <a:r>
              <a:rPr lang="en-US" b="1" dirty="0" smtClean="0"/>
              <a:t> </a:t>
            </a:r>
            <a:r>
              <a:rPr lang="en-US" dirty="0" smtClean="0"/>
              <a:t>webpage look</a:t>
            </a:r>
          </a:p>
          <a:p>
            <a:pPr>
              <a:buNone/>
            </a:pPr>
            <a:r>
              <a:rPr lang="en-US" b="1" dirty="0" smtClean="0"/>
              <a:t>Two problems</a:t>
            </a:r>
          </a:p>
          <a:p>
            <a:r>
              <a:rPr lang="en-US" dirty="0" smtClean="0"/>
              <a:t>How do you test the data in the HTML without getting confused with the cosmetics?</a:t>
            </a:r>
          </a:p>
          <a:p>
            <a:r>
              <a:rPr lang="en-US" dirty="0" smtClean="0"/>
              <a:t>Designers were even less interested in delving into Java code to change text color than they had been with JSPs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Solution</a:t>
            </a:r>
          </a:p>
          <a:p>
            <a:r>
              <a:rPr lang="en-US" dirty="0" smtClean="0"/>
              <a:t>Change output into XML and then into HTML using XSLT</a:t>
            </a:r>
          </a:p>
          <a:p>
            <a:r>
              <a:rPr lang="en-US" dirty="0" smtClean="0"/>
              <a:t>XML is easily testable</a:t>
            </a:r>
          </a:p>
          <a:p>
            <a:r>
              <a:rPr lang="en-US" dirty="0" smtClean="0"/>
              <a:t>Author’s XML contains information about look of UI and data.</a:t>
            </a:r>
          </a:p>
          <a:p>
            <a:pPr>
              <a:buNone/>
            </a:pPr>
            <a:r>
              <a:rPr lang="en-US" b="1" dirty="0" smtClean="0"/>
              <a:t>Result</a:t>
            </a:r>
          </a:p>
          <a:p>
            <a:r>
              <a:rPr lang="en-US" dirty="0" smtClean="0"/>
              <a:t>Develop UI  a lot faster</a:t>
            </a:r>
          </a:p>
          <a:p>
            <a:r>
              <a:rPr lang="en-US" dirty="0" smtClean="0"/>
              <a:t>Helped separate the untestable web technology(HTML) from the data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467600" cy="57451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8">
              <a:buNone/>
            </a:pPr>
            <a:r>
              <a:rPr lang="en-US" sz="3200" dirty="0" smtClean="0"/>
              <a:t>Thank you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“Test-first</a:t>
            </a:r>
            <a:r>
              <a:rPr lang="en-US" dirty="0"/>
              <a:t>”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Write </a:t>
            </a:r>
            <a:r>
              <a:rPr lang="en-US" dirty="0"/>
              <a:t>a unit test for a new piece of </a:t>
            </a:r>
            <a:r>
              <a:rPr lang="en-US" dirty="0" smtClean="0"/>
              <a:t>functionality before </a:t>
            </a:r>
            <a:r>
              <a:rPr lang="en-US" dirty="0"/>
              <a:t>the new code is </a:t>
            </a:r>
            <a:r>
              <a:rPr lang="en-US" dirty="0" smtClean="0"/>
              <a:t>written</a:t>
            </a:r>
          </a:p>
          <a:p>
            <a:r>
              <a:rPr lang="en-US" dirty="0" smtClean="0"/>
              <a:t>Not relying </a:t>
            </a:r>
            <a:r>
              <a:rPr lang="en-US" dirty="0"/>
              <a:t>solely on a quality </a:t>
            </a:r>
            <a:r>
              <a:rPr lang="en-US" dirty="0" smtClean="0"/>
              <a:t>assurance team</a:t>
            </a:r>
          </a:p>
          <a:p>
            <a:r>
              <a:rPr lang="en-US" dirty="0" smtClean="0"/>
              <a:t>Pervasive(spread throughout) quality </a:t>
            </a:r>
            <a:r>
              <a:rPr lang="en-US" dirty="0"/>
              <a:t>of testability throughout </a:t>
            </a:r>
            <a:r>
              <a:rPr lang="en-US" dirty="0" smtClean="0"/>
              <a:t>the code </a:t>
            </a:r>
            <a:r>
              <a:rPr lang="en-US" dirty="0"/>
              <a:t>base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Helps us develop more reusable code</a:t>
            </a:r>
          </a:p>
          <a:p>
            <a:r>
              <a:rPr lang="en-US" dirty="0" smtClean="0"/>
              <a:t>Helps build a cleaner interface</a:t>
            </a:r>
          </a:p>
          <a:p>
            <a:r>
              <a:rPr lang="en-US" dirty="0" smtClean="0"/>
              <a:t>Class B, Class A, assumptions, dependability</a:t>
            </a:r>
          </a:p>
          <a:p>
            <a:endParaRPr lang="en-US" sz="1200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 </a:t>
            </a:r>
            <a:r>
              <a:rPr lang="en-US" dirty="0" err="1" smtClean="0"/>
              <a:t>servlet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 </a:t>
            </a:r>
            <a:r>
              <a:rPr lang="en-US" i="1" dirty="0" err="1"/>
              <a:t>servlet</a:t>
            </a:r>
            <a:r>
              <a:rPr lang="en-US" dirty="0"/>
              <a:t> is a Java programming language class used to extend the capabilities of servers that host applications accessed via a request-response programming model. Although </a:t>
            </a:r>
            <a:r>
              <a:rPr lang="en-US" dirty="0" err="1"/>
              <a:t>servlets</a:t>
            </a:r>
            <a:r>
              <a:rPr lang="en-US" dirty="0"/>
              <a:t> can respond to any type of request, they are commonly used to extend the applications hosted by Web servers. For such applications, Java </a:t>
            </a:r>
            <a:r>
              <a:rPr lang="en-US" dirty="0" err="1"/>
              <a:t>Servlet</a:t>
            </a:r>
            <a:r>
              <a:rPr lang="en-US" dirty="0"/>
              <a:t> technology defines HTTP-specific </a:t>
            </a:r>
            <a:r>
              <a:rPr lang="en-US" dirty="0" err="1"/>
              <a:t>servlet</a:t>
            </a:r>
            <a:r>
              <a:rPr lang="en-US" dirty="0"/>
              <a:t> classes.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Suppose we need to override the “service()” method and have it do whatever we want</a:t>
            </a:r>
          </a:p>
          <a:p>
            <a:r>
              <a:rPr lang="en-US" dirty="0" smtClean="0"/>
              <a:t>Several possible outcomes due to growing complexity of request processing or types of different requests increase</a:t>
            </a:r>
          </a:p>
          <a:p>
            <a:r>
              <a:rPr lang="en-US" dirty="0" smtClean="0"/>
              <a:t>“Service()” might become too long or break up into several methods in the class, might be many utility methods added to </a:t>
            </a:r>
            <a:r>
              <a:rPr lang="en-US" dirty="0" err="1" smtClean="0"/>
              <a:t>servlet</a:t>
            </a:r>
            <a:r>
              <a:rPr lang="en-US" dirty="0" smtClean="0"/>
              <a:t> subclass</a:t>
            </a:r>
          </a:p>
          <a:p>
            <a:r>
              <a:rPr lang="en-US" dirty="0" err="1" smtClean="0"/>
              <a:t>Servlets</a:t>
            </a:r>
            <a:r>
              <a:rPr lang="en-US" dirty="0" smtClean="0"/>
              <a:t> are extremely awkward to test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837"/>
            <a:ext cx="8229600" cy="5821363"/>
          </a:xfrm>
        </p:spPr>
        <p:txBody>
          <a:bodyPr/>
          <a:lstStyle/>
          <a:p>
            <a:r>
              <a:rPr lang="en-US" dirty="0" smtClean="0"/>
              <a:t>Creating instances of </a:t>
            </a:r>
            <a:r>
              <a:rPr lang="en-US" dirty="0" err="1" smtClean="0"/>
              <a:t>servlets</a:t>
            </a:r>
            <a:r>
              <a:rPr lang="en-US" dirty="0" smtClean="0"/>
              <a:t> and testing individual methods is quite difficult</a:t>
            </a:r>
          </a:p>
          <a:p>
            <a:r>
              <a:rPr lang="en-US" dirty="0" smtClean="0"/>
              <a:t>Different approach with a test-first implementation</a:t>
            </a:r>
          </a:p>
          <a:p>
            <a:r>
              <a:rPr lang="en-US" dirty="0" smtClean="0"/>
              <a:t>Remove the code, that handles request, from the </a:t>
            </a:r>
            <a:r>
              <a:rPr lang="en-US" dirty="0" err="1" smtClean="0"/>
              <a:t>servlets</a:t>
            </a:r>
            <a:r>
              <a:rPr lang="en-US" dirty="0" smtClean="0"/>
              <a:t> entirely and put it in its own class</a:t>
            </a:r>
          </a:p>
          <a:p>
            <a:r>
              <a:rPr lang="en-US" b="1" dirty="0" smtClean="0"/>
              <a:t>Result-</a:t>
            </a:r>
            <a:r>
              <a:rPr lang="en-US" dirty="0" smtClean="0"/>
              <a:t> Design more flexible and independent of </a:t>
            </a:r>
            <a:r>
              <a:rPr lang="en-US" dirty="0" err="1" smtClean="0"/>
              <a:t>servlet</a:t>
            </a:r>
            <a:r>
              <a:rPr lang="en-US" dirty="0" smtClean="0"/>
              <a:t> technology</a:t>
            </a:r>
          </a:p>
          <a:p>
            <a:r>
              <a:rPr lang="en-US" dirty="0" smtClean="0"/>
              <a:t>Testable design and appropriate division of labor and more technology-independent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Aggressive refactoring: Swapping</a:t>
            </a:r>
            <a:br>
              <a:rPr lang="en-US" b="1" dirty="0"/>
            </a:br>
            <a:r>
              <a:rPr lang="en-US" b="1" dirty="0" smtClean="0"/>
              <a:t>technologies using unit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code </a:t>
            </a:r>
            <a:r>
              <a:rPr lang="en-US" dirty="0" smtClean="0"/>
              <a:t>without breaking </a:t>
            </a:r>
            <a:r>
              <a:rPr lang="en-US" dirty="0"/>
              <a:t>existing </a:t>
            </a:r>
            <a:r>
              <a:rPr lang="en-US" dirty="0" smtClean="0"/>
              <a:t>functionality</a:t>
            </a:r>
          </a:p>
          <a:p>
            <a:r>
              <a:rPr lang="en-US" dirty="0"/>
              <a:t>A</a:t>
            </a:r>
            <a:r>
              <a:rPr lang="en-US" dirty="0" smtClean="0"/>
              <a:t>bility </a:t>
            </a:r>
            <a:r>
              <a:rPr lang="en-US" dirty="0"/>
              <a:t>to make major changes</a:t>
            </a:r>
            <a:r>
              <a:rPr lang="en-US" dirty="0" smtClean="0"/>
              <a:t>, even </a:t>
            </a:r>
            <a:r>
              <a:rPr lang="en-US" dirty="0"/>
              <a:t>in integral frameworks, very </a:t>
            </a:r>
            <a:r>
              <a:rPr lang="en-US" dirty="0" smtClean="0"/>
              <a:t>quickly</a:t>
            </a:r>
          </a:p>
          <a:p>
            <a:r>
              <a:rPr lang="en-US" dirty="0" smtClean="0"/>
              <a:t>You can even make changes at the very last moment before delivering the final product</a:t>
            </a:r>
          </a:p>
          <a:p>
            <a:r>
              <a:rPr lang="en-US" dirty="0" smtClean="0"/>
              <a:t>Author discusses how they removed the EJB layer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helps remove bugs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Bug count </a:t>
            </a:r>
            <a:r>
              <a:rPr lang="en-US" dirty="0"/>
              <a:t>help pinpoint </a:t>
            </a:r>
            <a:r>
              <a:rPr lang="en-US" dirty="0" smtClean="0"/>
              <a:t>areas that need more testing</a:t>
            </a:r>
          </a:p>
          <a:p>
            <a:r>
              <a:rPr lang="en-US" dirty="0" smtClean="0"/>
              <a:t>Test in area where and when bug found</a:t>
            </a:r>
          </a:p>
          <a:p>
            <a:r>
              <a:rPr lang="en-US" dirty="0" smtClean="0"/>
              <a:t>Make changes in testing framework, making tests more extensive or </a:t>
            </a:r>
            <a:r>
              <a:rPr lang="en-US" dirty="0" err="1" smtClean="0"/>
              <a:t>refactor</a:t>
            </a:r>
            <a:r>
              <a:rPr lang="en-US" dirty="0" smtClean="0"/>
              <a:t> them</a:t>
            </a:r>
          </a:p>
          <a:p>
            <a:r>
              <a:rPr lang="en-US" dirty="0" smtClean="0"/>
              <a:t>Thus, tests </a:t>
            </a:r>
            <a:r>
              <a:rPr lang="en-US" dirty="0" smtClean="0"/>
              <a:t>no. </a:t>
            </a:r>
            <a:r>
              <a:rPr lang="en-US" dirty="0" smtClean="0"/>
              <a:t>constantly grows and changes. This makes development faster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as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Authors methodology doesn’t encourage code comments or code documentation</a:t>
            </a:r>
          </a:p>
          <a:p>
            <a:r>
              <a:rPr lang="en-US" dirty="0" err="1" smtClean="0"/>
              <a:t>Infact</a:t>
            </a:r>
            <a:r>
              <a:rPr lang="en-US" dirty="0" smtClean="0"/>
              <a:t> relies on tests to document the system</a:t>
            </a:r>
          </a:p>
          <a:p>
            <a:r>
              <a:rPr lang="en-US" b="1" dirty="0" smtClean="0"/>
              <a:t>Reason-</a:t>
            </a:r>
            <a:r>
              <a:rPr lang="en-US" dirty="0" smtClean="0"/>
              <a:t>--tests written before code so completely define code</a:t>
            </a:r>
          </a:p>
          <a:p>
            <a:r>
              <a:rPr lang="en-US" dirty="0" smtClean="0"/>
              <a:t>No need for new developers to go through requirements and design documents</a:t>
            </a:r>
          </a:p>
          <a:p>
            <a:r>
              <a:rPr lang="en-US" dirty="0" smtClean="0"/>
              <a:t>Easier to read a simple test than decipher complex code	</a:t>
            </a:r>
          </a:p>
          <a:p>
            <a:r>
              <a:rPr lang="en-US" dirty="0" smtClean="0"/>
              <a:t>New developers catch up with team quickly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Acceptance tests and their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product managers to express and write extensive tests at the scenario level that are run at every integration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446</TotalTime>
  <Words>625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Going Faster : Testing the web application</vt:lpstr>
      <vt:lpstr>“Test-first” programming</vt:lpstr>
      <vt:lpstr>Testing the servlet</vt:lpstr>
      <vt:lpstr>Slide 4</vt:lpstr>
      <vt:lpstr>Slide 5</vt:lpstr>
      <vt:lpstr>Aggressive refactoring: Swapping technologies using unit tests</vt:lpstr>
      <vt:lpstr>Testing helps remove bugs</vt:lpstr>
      <vt:lpstr>Tests as documentation</vt:lpstr>
      <vt:lpstr>Acceptance tests and their extensions</vt:lpstr>
      <vt:lpstr>Testing challenges and solutions</vt:lpstr>
      <vt:lpstr>Slide 11</vt:lpstr>
      <vt:lpstr>Slide 12</vt:lpstr>
      <vt:lpstr>Testing server output</vt:lpstr>
      <vt:lpstr>Slide 14</vt:lpstr>
      <vt:lpstr>Slide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Surfer Dude</dc:creator>
  <cp:lastModifiedBy>Surfer Dude</cp:lastModifiedBy>
  <cp:revision>168</cp:revision>
  <dcterms:created xsi:type="dcterms:W3CDTF">2009-11-12T05:17:33Z</dcterms:created>
  <dcterms:modified xsi:type="dcterms:W3CDTF">2009-11-26T01:28:27Z</dcterms:modified>
</cp:coreProperties>
</file>