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1.xml" ContentType="application/vnd.openxmlformats-officedocument.presentationml.slide+xml"/>
  <Override PartName="/ppt/slides/slide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66" r:id="rId4"/>
    <p:sldId id="272" r:id="rId5"/>
    <p:sldId id="267" r:id="rId6"/>
    <p:sldId id="269" r:id="rId7"/>
    <p:sldId id="261" r:id="rId8"/>
    <p:sldId id="270" r:id="rId9"/>
    <p:sldId id="271" r:id="rId10"/>
  </p:sldIdLst>
  <p:sldSz cx="9144000" cy="6858000" type="screen4x3"/>
  <p:notesSz cx="70104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246" y="-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17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609600"/>
            <a:ext cx="7772400" cy="645209"/>
          </a:xfrm>
        </p:spPr>
        <p:txBody>
          <a:bodyPr>
            <a:normAutofit/>
          </a:bodyPr>
          <a:lstStyle>
            <a:lvl1pPr>
              <a:defRPr sz="3600" b="0">
                <a:latin typeface="Arial Black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1600200"/>
            <a:ext cx="7772400" cy="4038600"/>
          </a:xfrm>
        </p:spPr>
        <p:txBody>
          <a:bodyPr>
            <a:normAutofit/>
          </a:bodyPr>
          <a:lstStyle>
            <a:lvl1pPr marL="347663" indent="-347663" algn="l">
              <a:spcAft>
                <a:spcPts val="1200"/>
              </a:spcAft>
              <a:buFont typeface="Arial" pitchFamily="34" charset="0"/>
              <a:buChar char="•"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38202-F86A-4D0C-AAFE-44093ED233B1}" type="datetimeFigureOut">
              <a:rPr lang="en-US" smtClean="0"/>
              <a:pPr/>
              <a:t>8/13/2014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BF6C6-9029-4B84-9C33-14DD1EA3E090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945" y="263879"/>
            <a:ext cx="2215056" cy="1912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3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-76199"/>
            <a:ext cx="255587" cy="7599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4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83719"/>
            <a:ext cx="255587" cy="6402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38202-F86A-4D0C-AAFE-44093ED233B1}" type="datetimeFigureOut">
              <a:rPr lang="en-US" smtClean="0"/>
              <a:pPr/>
              <a:t>8/13/2014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BF6C6-9029-4B84-9C33-14DD1EA3E09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38202-F86A-4D0C-AAFE-44093ED233B1}" type="datetimeFigureOut">
              <a:rPr lang="en-US" smtClean="0"/>
              <a:pPr/>
              <a:t>8/13/2014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BF6C6-9029-4B84-9C33-14DD1EA3E09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38202-F86A-4D0C-AAFE-44093ED233B1}" type="datetimeFigureOut">
              <a:rPr lang="en-US" smtClean="0"/>
              <a:pPr/>
              <a:t>8/13/2014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BF6C6-9029-4B84-9C33-14DD1EA3E09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38202-F86A-4D0C-AAFE-44093ED233B1}" type="datetimeFigureOut">
              <a:rPr lang="en-US" smtClean="0"/>
              <a:pPr/>
              <a:t>8/13/2014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BF6C6-9029-4B84-9C33-14DD1EA3E09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38202-F86A-4D0C-AAFE-44093ED233B1}" type="datetimeFigureOut">
              <a:rPr lang="en-US" smtClean="0"/>
              <a:pPr/>
              <a:t>8/13/2014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BF6C6-9029-4B84-9C33-14DD1EA3E09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38202-F86A-4D0C-AAFE-44093ED233B1}" type="datetimeFigureOut">
              <a:rPr lang="en-US" smtClean="0"/>
              <a:pPr/>
              <a:t>8/13/2014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BF6C6-9029-4B84-9C33-14DD1EA3E09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38202-F86A-4D0C-AAFE-44093ED233B1}" type="datetimeFigureOut">
              <a:rPr lang="en-US" smtClean="0"/>
              <a:pPr/>
              <a:t>8/13/2014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BF6C6-9029-4B84-9C33-14DD1EA3E09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38202-F86A-4D0C-AAFE-44093ED233B1}" type="datetimeFigureOut">
              <a:rPr lang="en-US" smtClean="0"/>
              <a:pPr/>
              <a:t>8/13/2014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BF6C6-9029-4B84-9C33-14DD1EA3E09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38202-F86A-4D0C-AAFE-44093ED233B1}" type="datetimeFigureOut">
              <a:rPr lang="en-US" smtClean="0"/>
              <a:pPr/>
              <a:t>8/13/2014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BF6C6-9029-4B84-9C33-14DD1EA3E09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38202-F86A-4D0C-AAFE-44093ED233B1}" type="datetimeFigureOut">
              <a:rPr lang="en-US" smtClean="0"/>
              <a:pPr/>
              <a:t>8/13/2014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BF6C6-9029-4B84-9C33-14DD1EA3E09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038202-F86A-4D0C-AAFE-44093ED233B1}" type="datetimeFigureOut">
              <a:rPr lang="en-US" smtClean="0"/>
              <a:pPr/>
              <a:t>8/13/2014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DBF6C6-9029-4B84-9C33-14DD1EA3E09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609600" y="2567901"/>
            <a:ext cx="7924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dirty="0" err="1" smtClean="0">
                <a:latin typeface="Arial Black" pitchFamily="34" charset="0"/>
              </a:rPr>
              <a:t>BaFá</a:t>
            </a:r>
            <a:r>
              <a:rPr lang="es-ES" sz="3600" dirty="0" smtClean="0">
                <a:latin typeface="Arial Black" pitchFamily="34" charset="0"/>
              </a:rPr>
              <a:t> </a:t>
            </a:r>
            <a:r>
              <a:rPr lang="es-ES" sz="3600" dirty="0" err="1" smtClean="0">
                <a:latin typeface="Arial Black" pitchFamily="34" charset="0"/>
              </a:rPr>
              <a:t>BaFá</a:t>
            </a:r>
            <a:r>
              <a:rPr lang="es-ES" sz="3600" dirty="0" smtClean="0">
                <a:latin typeface="Arial Black" pitchFamily="34" charset="0"/>
              </a:rPr>
              <a:t>:  A Cross-Cultural </a:t>
            </a:r>
            <a:r>
              <a:rPr lang="es-ES" sz="3600" dirty="0" err="1" smtClean="0">
                <a:latin typeface="Arial Black" pitchFamily="34" charset="0"/>
              </a:rPr>
              <a:t>Simulation</a:t>
            </a:r>
            <a:endParaRPr lang="en-US" sz="3600" dirty="0">
              <a:latin typeface="Arial Black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09600" y="3886200"/>
            <a:ext cx="6705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err="1" smtClean="0"/>
              <a:t>This</a:t>
            </a:r>
            <a:r>
              <a:rPr lang="es-ES" dirty="0" smtClean="0"/>
              <a:t> </a:t>
            </a:r>
            <a:r>
              <a:rPr lang="es-ES" smtClean="0"/>
              <a:t>simulation </a:t>
            </a:r>
            <a:r>
              <a:rPr lang="es-ES" dirty="0" smtClean="0"/>
              <a:t>has </a:t>
            </a:r>
            <a:r>
              <a:rPr lang="es-ES" dirty="0" err="1" smtClean="0"/>
              <a:t>been</a:t>
            </a:r>
            <a:r>
              <a:rPr lang="es-ES" dirty="0" smtClean="0"/>
              <a:t> </a:t>
            </a:r>
            <a:r>
              <a:rPr lang="es-ES" dirty="0" err="1" smtClean="0"/>
              <a:t>modified</a:t>
            </a:r>
            <a:r>
              <a:rPr lang="es-ES" dirty="0" smtClean="0"/>
              <a:t> </a:t>
            </a:r>
            <a:r>
              <a:rPr lang="es-ES" dirty="0" err="1" smtClean="0"/>
              <a:t>from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original </a:t>
            </a:r>
            <a:r>
              <a:rPr lang="es-ES" dirty="0" err="1" smtClean="0"/>
              <a:t>version</a:t>
            </a:r>
            <a:r>
              <a:rPr lang="es-ES" dirty="0" smtClean="0"/>
              <a:t>.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4568792" y="6273225"/>
            <a:ext cx="44577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 smtClean="0"/>
              <a:t>Prepared by:  </a:t>
            </a:r>
            <a:r>
              <a:rPr lang="en-US" sz="1400" dirty="0"/>
              <a:t>Jennifer Robertson, Valencia College, </a:t>
            </a:r>
            <a:r>
              <a:rPr lang="en-US" sz="1400" dirty="0" smtClean="0"/>
              <a:t>2014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s-ES" dirty="0" err="1" smtClean="0"/>
              <a:t>Learning</a:t>
            </a:r>
            <a:r>
              <a:rPr lang="es-ES" dirty="0" smtClean="0"/>
              <a:t> </a:t>
            </a:r>
            <a:r>
              <a:rPr lang="es-ES" dirty="0" err="1" smtClean="0"/>
              <a:t>Outcomes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762000" y="1600200"/>
            <a:ext cx="5257800" cy="4572000"/>
          </a:xfrm>
        </p:spPr>
        <p:txBody>
          <a:bodyPr>
            <a:normAutofit/>
          </a:bodyPr>
          <a:lstStyle/>
          <a:p>
            <a:r>
              <a:rPr lang="es-ES" dirty="0" err="1"/>
              <a:t>I</a:t>
            </a:r>
            <a:r>
              <a:rPr lang="es-ES" dirty="0" err="1" smtClean="0"/>
              <a:t>nteract</a:t>
            </a:r>
            <a:r>
              <a:rPr lang="es-ES" dirty="0" smtClean="0"/>
              <a:t> </a:t>
            </a:r>
            <a:r>
              <a:rPr lang="es-ES" dirty="0" err="1"/>
              <a:t>with</a:t>
            </a:r>
            <a:r>
              <a:rPr lang="es-ES" dirty="0"/>
              <a:t> </a:t>
            </a:r>
            <a:r>
              <a:rPr lang="es-ES" dirty="0" err="1"/>
              <a:t>another</a:t>
            </a:r>
            <a:r>
              <a:rPr lang="es-ES" dirty="0"/>
              <a:t> culture.</a:t>
            </a:r>
          </a:p>
          <a:p>
            <a:r>
              <a:rPr lang="es-ES" dirty="0" err="1"/>
              <a:t>Understand</a:t>
            </a:r>
            <a:r>
              <a:rPr lang="es-ES" dirty="0"/>
              <a:t>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feelings</a:t>
            </a:r>
            <a:r>
              <a:rPr lang="es-ES" dirty="0"/>
              <a:t> </a:t>
            </a:r>
            <a:r>
              <a:rPr lang="es-ES" dirty="0" err="1"/>
              <a:t>that</a:t>
            </a:r>
            <a:r>
              <a:rPr lang="es-ES" dirty="0"/>
              <a:t> </a:t>
            </a:r>
            <a:r>
              <a:rPr lang="es-ES" dirty="0" err="1"/>
              <a:t>one</a:t>
            </a:r>
            <a:r>
              <a:rPr lang="es-ES" dirty="0"/>
              <a:t> </a:t>
            </a:r>
            <a:r>
              <a:rPr lang="es-ES" dirty="0" err="1"/>
              <a:t>would</a:t>
            </a:r>
            <a:r>
              <a:rPr lang="es-ES" dirty="0"/>
              <a:t> </a:t>
            </a:r>
            <a:r>
              <a:rPr lang="es-ES" dirty="0" err="1"/>
              <a:t>likely</a:t>
            </a:r>
            <a:r>
              <a:rPr lang="es-ES" dirty="0"/>
              <a:t> </a:t>
            </a:r>
            <a:r>
              <a:rPr lang="es-ES" dirty="0" err="1"/>
              <a:t>have</a:t>
            </a:r>
            <a:r>
              <a:rPr lang="es-ES" dirty="0"/>
              <a:t> </a:t>
            </a:r>
            <a:r>
              <a:rPr lang="es-ES" dirty="0" err="1"/>
              <a:t>when</a:t>
            </a:r>
            <a:r>
              <a:rPr lang="es-ES" dirty="0"/>
              <a:t> </a:t>
            </a:r>
            <a:r>
              <a:rPr lang="es-ES" dirty="0" err="1"/>
              <a:t>meeting</a:t>
            </a:r>
            <a:r>
              <a:rPr lang="es-ES" dirty="0"/>
              <a:t> </a:t>
            </a:r>
            <a:r>
              <a:rPr lang="es-ES" dirty="0" err="1"/>
              <a:t>someone</a:t>
            </a:r>
            <a:r>
              <a:rPr lang="es-ES" dirty="0"/>
              <a:t> </a:t>
            </a:r>
            <a:r>
              <a:rPr lang="es-ES" dirty="0" err="1"/>
              <a:t>from</a:t>
            </a:r>
            <a:r>
              <a:rPr lang="es-ES" dirty="0"/>
              <a:t> a </a:t>
            </a:r>
            <a:r>
              <a:rPr lang="es-ES" dirty="0" err="1"/>
              <a:t>different</a:t>
            </a:r>
            <a:r>
              <a:rPr lang="es-ES" dirty="0"/>
              <a:t> culture.</a:t>
            </a:r>
          </a:p>
          <a:p>
            <a:pPr marL="347663" indent="-347663">
              <a:spcAft>
                <a:spcPts val="1200"/>
              </a:spcAft>
            </a:pPr>
            <a:r>
              <a:rPr lang="es-ES" dirty="0" err="1" smtClean="0"/>
              <a:t>E</a:t>
            </a:r>
            <a:r>
              <a:rPr lang="es-ES" sz="2400" dirty="0" err="1" smtClean="0"/>
              <a:t>xperience</a:t>
            </a:r>
            <a:r>
              <a:rPr lang="es-ES" sz="2400" dirty="0" smtClean="0"/>
              <a:t> </a:t>
            </a:r>
            <a:r>
              <a:rPr lang="es-ES" sz="2400" dirty="0" err="1" smtClean="0"/>
              <a:t>the</a:t>
            </a:r>
            <a:r>
              <a:rPr lang="es-ES" sz="2400" dirty="0" smtClean="0"/>
              <a:t> </a:t>
            </a:r>
            <a:r>
              <a:rPr lang="es-ES" sz="2400" dirty="0" err="1" smtClean="0"/>
              <a:t>impact</a:t>
            </a:r>
            <a:r>
              <a:rPr lang="es-ES" sz="2400" dirty="0" smtClean="0"/>
              <a:t> </a:t>
            </a:r>
            <a:r>
              <a:rPr lang="es-ES" sz="2400" dirty="0" err="1" smtClean="0"/>
              <a:t>that</a:t>
            </a:r>
            <a:r>
              <a:rPr lang="es-ES" sz="2400" dirty="0" smtClean="0"/>
              <a:t> culture has </a:t>
            </a:r>
            <a:r>
              <a:rPr lang="es-ES" sz="2400" dirty="0" err="1" smtClean="0"/>
              <a:t>on</a:t>
            </a:r>
            <a:r>
              <a:rPr lang="es-ES" sz="2400" dirty="0" smtClean="0"/>
              <a:t> </a:t>
            </a:r>
            <a:r>
              <a:rPr lang="es-ES" sz="2400" dirty="0" err="1" smtClean="0"/>
              <a:t>the</a:t>
            </a:r>
            <a:r>
              <a:rPr lang="es-ES" sz="2400" dirty="0" smtClean="0"/>
              <a:t> </a:t>
            </a:r>
            <a:r>
              <a:rPr lang="es-ES" sz="2400" dirty="0" err="1" smtClean="0"/>
              <a:t>way</a:t>
            </a:r>
            <a:r>
              <a:rPr lang="es-ES" sz="2400" dirty="0" smtClean="0"/>
              <a:t> </a:t>
            </a:r>
            <a:r>
              <a:rPr lang="es-ES" sz="2400" dirty="0" err="1" smtClean="0"/>
              <a:t>people</a:t>
            </a:r>
            <a:r>
              <a:rPr lang="es-ES" sz="2400" dirty="0" smtClean="0"/>
              <a:t> </a:t>
            </a:r>
            <a:r>
              <a:rPr lang="es-ES" sz="2400" dirty="0" err="1" smtClean="0"/>
              <a:t>perceive</a:t>
            </a:r>
            <a:r>
              <a:rPr lang="es-ES" sz="2400" dirty="0" smtClean="0"/>
              <a:t> and </a:t>
            </a:r>
            <a:r>
              <a:rPr lang="es-ES" sz="2400" dirty="0" err="1" smtClean="0"/>
              <a:t>treat</a:t>
            </a:r>
            <a:r>
              <a:rPr lang="es-ES" sz="2400" dirty="0" smtClean="0"/>
              <a:t> </a:t>
            </a:r>
            <a:r>
              <a:rPr lang="es-ES" sz="2400" dirty="0" err="1" smtClean="0"/>
              <a:t>others</a:t>
            </a:r>
            <a:r>
              <a:rPr lang="es-ES" dirty="0" smtClean="0"/>
              <a:t>.</a:t>
            </a:r>
          </a:p>
          <a:p>
            <a:pPr marL="347663" indent="-347663">
              <a:spcAft>
                <a:spcPts val="1200"/>
              </a:spcAft>
            </a:pPr>
            <a:r>
              <a:rPr lang="es-ES" dirty="0" smtClean="0"/>
              <a:t>Share ideas </a:t>
            </a:r>
            <a:r>
              <a:rPr lang="es-ES" dirty="0" err="1" smtClean="0"/>
              <a:t>about</a:t>
            </a:r>
            <a:r>
              <a:rPr lang="es-ES" dirty="0"/>
              <a:t> </a:t>
            </a:r>
            <a:r>
              <a:rPr lang="es-ES" dirty="0" err="1" smtClean="0"/>
              <a:t>how</a:t>
            </a:r>
            <a:r>
              <a:rPr lang="es-ES" dirty="0" smtClean="0"/>
              <a:t> </a:t>
            </a:r>
            <a:r>
              <a:rPr lang="es-ES" dirty="0" err="1" smtClean="0"/>
              <a:t>to</a:t>
            </a:r>
            <a:r>
              <a:rPr lang="es-ES" dirty="0" smtClean="0"/>
              <a:t> </a:t>
            </a:r>
            <a:r>
              <a:rPr lang="es-ES" dirty="0" err="1" smtClean="0"/>
              <a:t>effectively</a:t>
            </a:r>
            <a:r>
              <a:rPr lang="es-ES" dirty="0" smtClean="0"/>
              <a:t> </a:t>
            </a:r>
            <a:r>
              <a:rPr lang="es-ES" dirty="0" err="1" smtClean="0"/>
              <a:t>communicate</a:t>
            </a:r>
            <a:r>
              <a:rPr lang="es-ES" dirty="0" smtClean="0"/>
              <a:t> </a:t>
            </a:r>
            <a:r>
              <a:rPr lang="es-ES" dirty="0" err="1" smtClean="0"/>
              <a:t>with</a:t>
            </a:r>
            <a:r>
              <a:rPr lang="es-ES" dirty="0" smtClean="0"/>
              <a:t> </a:t>
            </a:r>
            <a:r>
              <a:rPr lang="es-ES" dirty="0" err="1" smtClean="0"/>
              <a:t>someone</a:t>
            </a:r>
            <a:r>
              <a:rPr lang="es-ES" dirty="0" smtClean="0"/>
              <a:t> </a:t>
            </a:r>
            <a:r>
              <a:rPr lang="es-ES" dirty="0" err="1" smtClean="0"/>
              <a:t>from</a:t>
            </a:r>
            <a:r>
              <a:rPr lang="es-ES" dirty="0" smtClean="0"/>
              <a:t> </a:t>
            </a:r>
            <a:r>
              <a:rPr lang="es-ES" dirty="0" err="1" smtClean="0"/>
              <a:t>another</a:t>
            </a:r>
            <a:r>
              <a:rPr lang="es-ES" dirty="0" smtClean="0"/>
              <a:t> culture.</a:t>
            </a:r>
            <a:endParaRPr lang="en-US" sz="2400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766"/>
          <a:stretch/>
        </p:blipFill>
        <p:spPr bwMode="auto">
          <a:xfrm>
            <a:off x="6324600" y="1673352"/>
            <a:ext cx="2462784" cy="34480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21772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s-ES" dirty="0" err="1" smtClean="0"/>
              <a:t>Simulation</a:t>
            </a:r>
            <a:r>
              <a:rPr lang="es-ES" dirty="0" smtClean="0"/>
              <a:t> </a:t>
            </a:r>
            <a:r>
              <a:rPr lang="es-ES" dirty="0" err="1" smtClean="0"/>
              <a:t>Instructions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762000" y="1600200"/>
            <a:ext cx="8001000" cy="502920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buFont typeface="+mj-lt"/>
              <a:buAutoNum type="arabicPeriod"/>
            </a:pPr>
            <a:r>
              <a:rPr lang="es-ES" sz="2200" dirty="0" err="1" smtClean="0"/>
              <a:t>Participants</a:t>
            </a:r>
            <a:r>
              <a:rPr lang="es-ES" sz="2200" dirty="0" smtClean="0"/>
              <a:t> </a:t>
            </a:r>
            <a:r>
              <a:rPr lang="es-ES" sz="2200" dirty="0" err="1" smtClean="0"/>
              <a:t>will</a:t>
            </a:r>
            <a:r>
              <a:rPr lang="es-ES" sz="2200" dirty="0" smtClean="0"/>
              <a:t> break </a:t>
            </a:r>
            <a:r>
              <a:rPr lang="es-ES" sz="2200" dirty="0" err="1" smtClean="0"/>
              <a:t>out</a:t>
            </a:r>
            <a:r>
              <a:rPr lang="es-ES" sz="2200" dirty="0" smtClean="0"/>
              <a:t> </a:t>
            </a:r>
            <a:r>
              <a:rPr lang="es-ES" sz="2200" dirty="0" err="1" smtClean="0"/>
              <a:t>into</a:t>
            </a:r>
            <a:r>
              <a:rPr lang="es-ES" sz="2200" dirty="0" smtClean="0"/>
              <a:t> </a:t>
            </a:r>
            <a:r>
              <a:rPr lang="es-ES" sz="2200" dirty="0" err="1" smtClean="0"/>
              <a:t>two</a:t>
            </a:r>
            <a:r>
              <a:rPr lang="es-ES" sz="2200" dirty="0" smtClean="0"/>
              <a:t> cultures:  </a:t>
            </a:r>
            <a:r>
              <a:rPr lang="es-ES" sz="2200" dirty="0" err="1" smtClean="0"/>
              <a:t>Alphans</a:t>
            </a:r>
            <a:r>
              <a:rPr lang="es-ES" sz="2200" dirty="0" smtClean="0"/>
              <a:t> and </a:t>
            </a:r>
            <a:r>
              <a:rPr lang="es-ES" sz="2200" dirty="0" err="1" smtClean="0"/>
              <a:t>Betans</a:t>
            </a:r>
            <a:r>
              <a:rPr lang="es-ES" sz="2200" dirty="0" smtClean="0"/>
              <a:t>. </a:t>
            </a:r>
          </a:p>
          <a:p>
            <a:pPr>
              <a:spcBef>
                <a:spcPts val="0"/>
              </a:spcBef>
              <a:buFont typeface="+mj-lt"/>
              <a:buAutoNum type="arabicPeriod"/>
            </a:pPr>
            <a:r>
              <a:rPr lang="es-ES" sz="2200" dirty="0" err="1" smtClean="0"/>
              <a:t>Groups</a:t>
            </a:r>
            <a:r>
              <a:rPr lang="es-ES" sz="2200" dirty="0" smtClean="0"/>
              <a:t> </a:t>
            </a:r>
            <a:r>
              <a:rPr lang="es-ES" sz="2200" dirty="0" err="1" smtClean="0"/>
              <a:t>go</a:t>
            </a:r>
            <a:r>
              <a:rPr lang="es-ES" sz="2200" dirty="0" smtClean="0"/>
              <a:t> </a:t>
            </a:r>
            <a:r>
              <a:rPr lang="es-ES" sz="2200" dirty="0" err="1" smtClean="0"/>
              <a:t>into</a:t>
            </a:r>
            <a:r>
              <a:rPr lang="es-ES" sz="2200" dirty="0" smtClean="0"/>
              <a:t> </a:t>
            </a:r>
            <a:r>
              <a:rPr lang="es-ES" sz="2200" dirty="0" err="1" smtClean="0"/>
              <a:t>different</a:t>
            </a:r>
            <a:r>
              <a:rPr lang="es-ES" sz="2200" dirty="0" smtClean="0"/>
              <a:t> </a:t>
            </a:r>
            <a:r>
              <a:rPr lang="es-ES" sz="2200" dirty="0" err="1" smtClean="0"/>
              <a:t>rooms</a:t>
            </a:r>
            <a:r>
              <a:rPr lang="es-ES" sz="2200" dirty="0" smtClean="0"/>
              <a:t> </a:t>
            </a:r>
            <a:r>
              <a:rPr lang="es-ES" sz="2200" dirty="0" err="1" smtClean="0"/>
              <a:t>to</a:t>
            </a:r>
            <a:r>
              <a:rPr lang="es-ES" sz="2200" dirty="0" smtClean="0"/>
              <a:t> </a:t>
            </a:r>
            <a:r>
              <a:rPr lang="es-ES" sz="2200" dirty="0" err="1" smtClean="0"/>
              <a:t>receive</a:t>
            </a:r>
            <a:r>
              <a:rPr lang="es-ES" sz="2200" dirty="0" smtClean="0"/>
              <a:t> </a:t>
            </a:r>
            <a:r>
              <a:rPr lang="es-ES" sz="2200" dirty="0" err="1" smtClean="0"/>
              <a:t>instructions</a:t>
            </a:r>
            <a:r>
              <a:rPr lang="es-ES" sz="2200" dirty="0" smtClean="0"/>
              <a:t> and </a:t>
            </a:r>
            <a:r>
              <a:rPr lang="es-ES" sz="2200" dirty="0" err="1" smtClean="0"/>
              <a:t>learn</a:t>
            </a:r>
            <a:r>
              <a:rPr lang="es-ES" sz="2200" dirty="0" smtClean="0"/>
              <a:t> </a:t>
            </a:r>
            <a:r>
              <a:rPr lang="es-ES" sz="2200" dirty="0" err="1" smtClean="0"/>
              <a:t>the</a:t>
            </a:r>
            <a:r>
              <a:rPr lang="es-ES" sz="2200" dirty="0" smtClean="0"/>
              <a:t> </a:t>
            </a:r>
            <a:r>
              <a:rPr lang="es-ES" sz="2200" dirty="0" err="1" smtClean="0"/>
              <a:t>values</a:t>
            </a:r>
            <a:r>
              <a:rPr lang="es-ES" sz="2200" dirty="0" smtClean="0"/>
              <a:t>, </a:t>
            </a:r>
            <a:r>
              <a:rPr lang="es-ES" sz="2200" dirty="0" err="1" smtClean="0"/>
              <a:t>expectations</a:t>
            </a:r>
            <a:r>
              <a:rPr lang="es-ES" sz="2200" dirty="0" smtClean="0"/>
              <a:t>, and </a:t>
            </a:r>
            <a:r>
              <a:rPr lang="es-ES" sz="2200" dirty="0" err="1" smtClean="0"/>
              <a:t>customs</a:t>
            </a:r>
            <a:r>
              <a:rPr lang="es-ES" sz="2200" dirty="0" smtClean="0"/>
              <a:t> of </a:t>
            </a:r>
            <a:r>
              <a:rPr lang="es-ES" sz="2200" dirty="0" err="1" smtClean="0"/>
              <a:t>their</a:t>
            </a:r>
            <a:r>
              <a:rPr lang="es-ES" sz="2200" dirty="0" smtClean="0"/>
              <a:t> new culture.</a:t>
            </a:r>
          </a:p>
          <a:p>
            <a:pPr>
              <a:spcBef>
                <a:spcPts val="0"/>
              </a:spcBef>
              <a:buFont typeface="+mj-lt"/>
              <a:buAutoNum type="arabicPeriod"/>
            </a:pPr>
            <a:r>
              <a:rPr lang="es-ES" sz="2200" dirty="0" err="1" smtClean="0"/>
              <a:t>Each</a:t>
            </a:r>
            <a:r>
              <a:rPr lang="es-ES" sz="2200" dirty="0" smtClean="0"/>
              <a:t> culture </a:t>
            </a:r>
            <a:r>
              <a:rPr lang="es-ES" sz="2200" dirty="0" err="1" smtClean="0"/>
              <a:t>sends</a:t>
            </a:r>
            <a:r>
              <a:rPr lang="es-ES" sz="2200" dirty="0" smtClean="0"/>
              <a:t> </a:t>
            </a:r>
            <a:r>
              <a:rPr lang="es-ES" sz="2200" dirty="0" err="1" smtClean="0"/>
              <a:t>an</a:t>
            </a:r>
            <a:r>
              <a:rPr lang="es-ES" sz="2200" dirty="0" smtClean="0"/>
              <a:t> “</a:t>
            </a:r>
            <a:r>
              <a:rPr lang="es-ES" sz="2200" dirty="0" err="1" smtClean="0"/>
              <a:t>observer</a:t>
            </a:r>
            <a:r>
              <a:rPr lang="es-ES" sz="2200" dirty="0" smtClean="0"/>
              <a:t>” </a:t>
            </a:r>
            <a:r>
              <a:rPr lang="es-ES" sz="2200" dirty="0" err="1" smtClean="0"/>
              <a:t>to</a:t>
            </a:r>
            <a:r>
              <a:rPr lang="es-ES" sz="2200" dirty="0" smtClean="0"/>
              <a:t> </a:t>
            </a:r>
            <a:r>
              <a:rPr lang="es-ES" sz="2200" dirty="0" err="1" smtClean="0"/>
              <a:t>go</a:t>
            </a:r>
            <a:r>
              <a:rPr lang="es-ES" sz="2200" dirty="0" smtClean="0"/>
              <a:t> </a:t>
            </a:r>
            <a:r>
              <a:rPr lang="es-ES" sz="2200" dirty="0" err="1" smtClean="0"/>
              <a:t>to</a:t>
            </a:r>
            <a:r>
              <a:rPr lang="es-ES" sz="2200" dirty="0" smtClean="0"/>
              <a:t> </a:t>
            </a:r>
            <a:r>
              <a:rPr lang="es-ES" sz="2200" dirty="0" err="1" smtClean="0"/>
              <a:t>the</a:t>
            </a:r>
            <a:r>
              <a:rPr lang="es-ES" sz="2200" dirty="0" smtClean="0"/>
              <a:t> </a:t>
            </a:r>
            <a:r>
              <a:rPr lang="es-ES" sz="2200" dirty="0" err="1" smtClean="0"/>
              <a:t>other</a:t>
            </a:r>
            <a:r>
              <a:rPr lang="es-ES" sz="2200" dirty="0" smtClean="0"/>
              <a:t> </a:t>
            </a:r>
            <a:r>
              <a:rPr lang="es-ES" sz="2200" dirty="0" err="1" smtClean="0"/>
              <a:t>culture’s</a:t>
            </a:r>
            <a:r>
              <a:rPr lang="es-ES" sz="2200" dirty="0" smtClean="0"/>
              <a:t> </a:t>
            </a:r>
            <a:r>
              <a:rPr lang="es-ES" sz="2200" dirty="0" err="1" smtClean="0"/>
              <a:t>room</a:t>
            </a:r>
            <a:r>
              <a:rPr lang="es-ES" sz="2200" dirty="0" smtClean="0"/>
              <a:t>.  </a:t>
            </a:r>
            <a:r>
              <a:rPr lang="es-ES" sz="2200" dirty="0" err="1" smtClean="0"/>
              <a:t>During</a:t>
            </a:r>
            <a:r>
              <a:rPr lang="es-ES" sz="2200" dirty="0" smtClean="0"/>
              <a:t> </a:t>
            </a:r>
            <a:r>
              <a:rPr lang="es-ES" sz="2200" dirty="0" err="1" smtClean="0"/>
              <a:t>the</a:t>
            </a:r>
            <a:r>
              <a:rPr lang="es-ES" sz="2200" dirty="0" smtClean="0"/>
              <a:t> “</a:t>
            </a:r>
            <a:r>
              <a:rPr lang="es-ES" sz="2200" dirty="0" err="1" smtClean="0"/>
              <a:t>observer</a:t>
            </a:r>
            <a:r>
              <a:rPr lang="es-ES" sz="2200" dirty="0" smtClean="0"/>
              <a:t>” </a:t>
            </a:r>
            <a:r>
              <a:rPr lang="es-ES" sz="2200" dirty="0" err="1" smtClean="0"/>
              <a:t>period</a:t>
            </a:r>
            <a:r>
              <a:rPr lang="es-ES" sz="2200" dirty="0" smtClean="0"/>
              <a:t>, </a:t>
            </a:r>
            <a:r>
              <a:rPr lang="es-ES" sz="2200" dirty="0" err="1" smtClean="0"/>
              <a:t>groups</a:t>
            </a:r>
            <a:r>
              <a:rPr lang="es-ES" sz="2200" dirty="0" smtClean="0"/>
              <a:t> </a:t>
            </a:r>
            <a:r>
              <a:rPr lang="es-ES" sz="2200" dirty="0" err="1" smtClean="0"/>
              <a:t>will</a:t>
            </a:r>
            <a:r>
              <a:rPr lang="es-ES" sz="2200" dirty="0" smtClean="0"/>
              <a:t> role </a:t>
            </a:r>
            <a:r>
              <a:rPr lang="es-ES" sz="2200" dirty="0" err="1" smtClean="0"/>
              <a:t>play</a:t>
            </a:r>
            <a:r>
              <a:rPr lang="es-ES" sz="2200" dirty="0" smtClean="0"/>
              <a:t> </a:t>
            </a:r>
            <a:r>
              <a:rPr lang="es-ES" sz="2200" dirty="0" err="1" smtClean="0"/>
              <a:t>the</a:t>
            </a:r>
            <a:r>
              <a:rPr lang="es-ES" sz="2200" dirty="0" smtClean="0"/>
              <a:t> </a:t>
            </a:r>
            <a:r>
              <a:rPr lang="es-ES" sz="2200" dirty="0" err="1" smtClean="0"/>
              <a:t>values</a:t>
            </a:r>
            <a:r>
              <a:rPr lang="es-ES" sz="2200" dirty="0" smtClean="0"/>
              <a:t>, </a:t>
            </a:r>
            <a:r>
              <a:rPr lang="es-ES" sz="2200" dirty="0" err="1" smtClean="0"/>
              <a:t>expectations</a:t>
            </a:r>
            <a:r>
              <a:rPr lang="es-ES" sz="2200" dirty="0" smtClean="0"/>
              <a:t>, and </a:t>
            </a:r>
            <a:r>
              <a:rPr lang="es-ES" sz="2200" dirty="0" err="1" smtClean="0"/>
              <a:t>customs</a:t>
            </a:r>
            <a:r>
              <a:rPr lang="es-ES" sz="2200" dirty="0" smtClean="0"/>
              <a:t> of </a:t>
            </a:r>
            <a:r>
              <a:rPr lang="es-ES" sz="2200" dirty="0" err="1" smtClean="0"/>
              <a:t>their</a:t>
            </a:r>
            <a:r>
              <a:rPr lang="es-ES" sz="2200" dirty="0" smtClean="0"/>
              <a:t> new culture.</a:t>
            </a:r>
          </a:p>
          <a:p>
            <a:pPr>
              <a:spcBef>
                <a:spcPts val="0"/>
              </a:spcBef>
              <a:buFont typeface="+mj-lt"/>
              <a:buAutoNum type="arabicPeriod"/>
            </a:pPr>
            <a:r>
              <a:rPr lang="es-ES" sz="2200" dirty="0" err="1" smtClean="0"/>
              <a:t>Observers</a:t>
            </a:r>
            <a:r>
              <a:rPr lang="es-ES" sz="2200" dirty="0" smtClean="0"/>
              <a:t> </a:t>
            </a:r>
            <a:r>
              <a:rPr lang="es-ES" sz="2200" dirty="0" err="1" smtClean="0"/>
              <a:t>will</a:t>
            </a:r>
            <a:r>
              <a:rPr lang="es-ES" sz="2200" dirty="0" smtClean="0"/>
              <a:t> </a:t>
            </a:r>
            <a:r>
              <a:rPr lang="es-ES" sz="2200" dirty="0" err="1" smtClean="0"/>
              <a:t>return</a:t>
            </a:r>
            <a:r>
              <a:rPr lang="es-ES" sz="2200" dirty="0" smtClean="0"/>
              <a:t> </a:t>
            </a:r>
            <a:r>
              <a:rPr lang="es-ES" sz="2200" dirty="0" err="1" smtClean="0"/>
              <a:t>to</a:t>
            </a:r>
            <a:r>
              <a:rPr lang="es-ES" sz="2200" dirty="0" smtClean="0"/>
              <a:t> </a:t>
            </a:r>
            <a:r>
              <a:rPr lang="es-ES" sz="2200" dirty="0" err="1" smtClean="0"/>
              <a:t>their</a:t>
            </a:r>
            <a:r>
              <a:rPr lang="es-ES" sz="2200" dirty="0" smtClean="0"/>
              <a:t> </a:t>
            </a:r>
            <a:r>
              <a:rPr lang="es-ES" sz="2200" dirty="0" err="1" smtClean="0"/>
              <a:t>room</a:t>
            </a:r>
            <a:r>
              <a:rPr lang="es-ES" sz="2200" dirty="0" smtClean="0"/>
              <a:t> and </a:t>
            </a:r>
            <a:r>
              <a:rPr lang="es-ES" sz="2200" dirty="0" err="1" smtClean="0"/>
              <a:t>report</a:t>
            </a:r>
            <a:r>
              <a:rPr lang="es-ES" sz="2200" dirty="0" smtClean="0"/>
              <a:t> back </a:t>
            </a:r>
            <a:r>
              <a:rPr lang="es-ES" sz="2200" dirty="0" err="1" smtClean="0"/>
              <a:t>to</a:t>
            </a:r>
            <a:r>
              <a:rPr lang="es-ES" sz="2200" dirty="0" smtClean="0"/>
              <a:t> </a:t>
            </a:r>
            <a:r>
              <a:rPr lang="es-ES" sz="2200" dirty="0" err="1" smtClean="0"/>
              <a:t>their</a:t>
            </a:r>
            <a:r>
              <a:rPr lang="es-ES" sz="2200" dirty="0" smtClean="0"/>
              <a:t> </a:t>
            </a:r>
            <a:r>
              <a:rPr lang="es-ES" sz="2200" dirty="0" err="1" smtClean="0"/>
              <a:t>group</a:t>
            </a:r>
            <a:r>
              <a:rPr lang="es-ES" sz="2200" dirty="0" smtClean="0"/>
              <a:t> </a:t>
            </a:r>
            <a:r>
              <a:rPr lang="es-ES" sz="2200" dirty="0" err="1" smtClean="0"/>
              <a:t>on</a:t>
            </a:r>
            <a:r>
              <a:rPr lang="es-ES" sz="2200" dirty="0" smtClean="0"/>
              <a:t> </a:t>
            </a:r>
            <a:r>
              <a:rPr lang="es-ES" sz="2200" dirty="0" err="1" smtClean="0"/>
              <a:t>what</a:t>
            </a:r>
            <a:r>
              <a:rPr lang="es-ES" sz="2200" dirty="0" smtClean="0"/>
              <a:t> </a:t>
            </a:r>
            <a:r>
              <a:rPr lang="es-ES" sz="2200" dirty="0" err="1" smtClean="0"/>
              <a:t>they</a:t>
            </a:r>
            <a:r>
              <a:rPr lang="es-ES" sz="2200" dirty="0" smtClean="0"/>
              <a:t> </a:t>
            </a:r>
            <a:r>
              <a:rPr lang="es-ES" sz="2200" dirty="0" err="1" smtClean="0"/>
              <a:t>saw</a:t>
            </a:r>
            <a:r>
              <a:rPr lang="es-ES" sz="2200" dirty="0" smtClean="0"/>
              <a:t> </a:t>
            </a:r>
            <a:r>
              <a:rPr lang="es-ES" sz="2200" dirty="0" err="1" smtClean="0"/>
              <a:t>to</a:t>
            </a:r>
            <a:r>
              <a:rPr lang="es-ES" sz="2200" dirty="0" smtClean="0"/>
              <a:t> </a:t>
            </a:r>
            <a:r>
              <a:rPr lang="es-ES" sz="2200" dirty="0" err="1" smtClean="0"/>
              <a:t>get</a:t>
            </a:r>
            <a:r>
              <a:rPr lang="es-ES" sz="2200" dirty="0" smtClean="0"/>
              <a:t> </a:t>
            </a:r>
            <a:r>
              <a:rPr lang="es-ES" sz="2200" dirty="0" err="1" smtClean="0"/>
              <a:t>them</a:t>
            </a:r>
            <a:r>
              <a:rPr lang="es-ES" sz="2200" dirty="0" smtClean="0"/>
              <a:t> </a:t>
            </a:r>
            <a:r>
              <a:rPr lang="es-ES" sz="2200" dirty="0" err="1" smtClean="0"/>
              <a:t>ready</a:t>
            </a:r>
            <a:r>
              <a:rPr lang="es-ES" sz="2200" dirty="0" smtClean="0"/>
              <a:t> </a:t>
            </a:r>
            <a:r>
              <a:rPr lang="es-ES" sz="2200" dirty="0" err="1" smtClean="0"/>
              <a:t>for</a:t>
            </a:r>
            <a:r>
              <a:rPr lang="es-ES" sz="2200" dirty="0" smtClean="0"/>
              <a:t> </a:t>
            </a:r>
            <a:r>
              <a:rPr lang="es-ES" sz="2200" dirty="0" err="1" smtClean="0"/>
              <a:t>the</a:t>
            </a:r>
            <a:r>
              <a:rPr lang="es-ES" sz="2200" dirty="0" smtClean="0"/>
              <a:t> </a:t>
            </a:r>
            <a:r>
              <a:rPr lang="es-ES" sz="2200" dirty="0" err="1" smtClean="0"/>
              <a:t>cross</a:t>
            </a:r>
            <a:r>
              <a:rPr lang="es-ES" sz="2200" dirty="0" smtClean="0"/>
              <a:t>-cultural </a:t>
            </a:r>
            <a:r>
              <a:rPr lang="es-ES" sz="2200" dirty="0" err="1" smtClean="0"/>
              <a:t>experience</a:t>
            </a:r>
            <a:r>
              <a:rPr lang="es-ES" sz="2200" dirty="0" smtClean="0"/>
              <a:t>.</a:t>
            </a:r>
          </a:p>
          <a:p>
            <a:pPr>
              <a:spcBef>
                <a:spcPts val="0"/>
              </a:spcBef>
              <a:buFont typeface="+mj-lt"/>
              <a:buAutoNum type="arabicPeriod"/>
            </a:pPr>
            <a:r>
              <a:rPr lang="es-ES" sz="2200" dirty="0" err="1" smtClean="0"/>
              <a:t>Both</a:t>
            </a:r>
            <a:r>
              <a:rPr lang="es-ES" sz="2200" dirty="0" smtClean="0"/>
              <a:t> </a:t>
            </a:r>
            <a:r>
              <a:rPr lang="es-ES" sz="2200" dirty="0" err="1" smtClean="0"/>
              <a:t>groups</a:t>
            </a:r>
            <a:r>
              <a:rPr lang="es-ES" sz="2200" dirty="0" smtClean="0"/>
              <a:t> </a:t>
            </a:r>
            <a:r>
              <a:rPr lang="es-ES" sz="2200" dirty="0" err="1" smtClean="0"/>
              <a:t>will</a:t>
            </a:r>
            <a:r>
              <a:rPr lang="es-ES" sz="2200" dirty="0" smtClean="0"/>
              <a:t> come </a:t>
            </a:r>
            <a:r>
              <a:rPr lang="es-ES" sz="2200" dirty="0" err="1" smtClean="0"/>
              <a:t>together</a:t>
            </a:r>
            <a:r>
              <a:rPr lang="es-ES" sz="2200" dirty="0" smtClean="0"/>
              <a:t> </a:t>
            </a:r>
            <a:r>
              <a:rPr lang="es-ES" sz="2200" dirty="0" err="1" smtClean="0"/>
              <a:t>to</a:t>
            </a:r>
            <a:r>
              <a:rPr lang="es-ES" sz="2200" dirty="0" smtClean="0"/>
              <a:t> </a:t>
            </a:r>
            <a:r>
              <a:rPr lang="es-ES" sz="2200" dirty="0" err="1" smtClean="0"/>
              <a:t>interact</a:t>
            </a:r>
            <a:r>
              <a:rPr lang="es-ES" sz="2200" dirty="0" smtClean="0"/>
              <a:t> </a:t>
            </a:r>
            <a:r>
              <a:rPr lang="es-ES" sz="2200" dirty="0" err="1" smtClean="0"/>
              <a:t>based</a:t>
            </a:r>
            <a:r>
              <a:rPr lang="es-ES" sz="2200" dirty="0" smtClean="0"/>
              <a:t> </a:t>
            </a:r>
            <a:r>
              <a:rPr lang="es-ES" sz="2200" dirty="0" err="1" smtClean="0"/>
              <a:t>on</a:t>
            </a:r>
            <a:r>
              <a:rPr lang="es-ES" sz="2200" dirty="0" smtClean="0"/>
              <a:t> </a:t>
            </a:r>
            <a:r>
              <a:rPr lang="es-ES" sz="2200" dirty="0" err="1" smtClean="0"/>
              <a:t>the</a:t>
            </a:r>
            <a:r>
              <a:rPr lang="es-ES" sz="2200" dirty="0" smtClean="0"/>
              <a:t> </a:t>
            </a:r>
            <a:r>
              <a:rPr lang="es-ES" sz="2200" dirty="0" err="1" smtClean="0"/>
              <a:t>values</a:t>
            </a:r>
            <a:r>
              <a:rPr lang="es-ES" sz="2200" dirty="0" smtClean="0"/>
              <a:t>, </a:t>
            </a:r>
            <a:r>
              <a:rPr lang="es-ES" sz="2200" dirty="0" err="1" smtClean="0"/>
              <a:t>expectations</a:t>
            </a:r>
            <a:r>
              <a:rPr lang="es-ES" sz="2200" dirty="0" smtClean="0"/>
              <a:t>, and </a:t>
            </a:r>
            <a:r>
              <a:rPr lang="es-ES" sz="2200" dirty="0" err="1" smtClean="0"/>
              <a:t>customs</a:t>
            </a:r>
            <a:r>
              <a:rPr lang="es-ES" sz="2200" dirty="0" smtClean="0"/>
              <a:t> of </a:t>
            </a:r>
            <a:r>
              <a:rPr lang="es-ES" sz="2200" dirty="0" err="1" smtClean="0"/>
              <a:t>their</a:t>
            </a:r>
            <a:r>
              <a:rPr lang="es-ES" sz="2200" dirty="0" smtClean="0"/>
              <a:t> culture.</a:t>
            </a:r>
          </a:p>
          <a:p>
            <a:pPr>
              <a:spcBef>
                <a:spcPts val="0"/>
              </a:spcBef>
              <a:buFont typeface="+mj-lt"/>
              <a:buAutoNum type="arabicPeriod"/>
            </a:pPr>
            <a:r>
              <a:rPr lang="es-ES" sz="2200" dirty="0" err="1" smtClean="0"/>
              <a:t>We</a:t>
            </a:r>
            <a:r>
              <a:rPr lang="es-ES" sz="2200" dirty="0" smtClean="0"/>
              <a:t> </a:t>
            </a:r>
            <a:r>
              <a:rPr lang="es-ES" sz="2200" dirty="0" err="1" smtClean="0"/>
              <a:t>will</a:t>
            </a:r>
            <a:r>
              <a:rPr lang="es-ES" sz="2200" dirty="0" smtClean="0"/>
              <a:t> </a:t>
            </a:r>
            <a:r>
              <a:rPr lang="es-ES" sz="2200" dirty="0" err="1" smtClean="0"/>
              <a:t>end</a:t>
            </a:r>
            <a:r>
              <a:rPr lang="es-ES" sz="2200" dirty="0" smtClean="0"/>
              <a:t> </a:t>
            </a:r>
            <a:r>
              <a:rPr lang="es-ES" sz="2200" dirty="0" err="1" smtClean="0"/>
              <a:t>the</a:t>
            </a:r>
            <a:r>
              <a:rPr lang="es-ES" sz="2200" dirty="0" smtClean="0"/>
              <a:t> </a:t>
            </a:r>
            <a:r>
              <a:rPr lang="es-ES" sz="2200" dirty="0" err="1" smtClean="0"/>
              <a:t>simulation</a:t>
            </a:r>
            <a:r>
              <a:rPr lang="es-ES" sz="2200" dirty="0" smtClean="0"/>
              <a:t> and </a:t>
            </a:r>
            <a:r>
              <a:rPr lang="es-ES" sz="2200" dirty="0" err="1" smtClean="0"/>
              <a:t>debrief</a:t>
            </a:r>
            <a:r>
              <a:rPr lang="es-ES" sz="2200" dirty="0" smtClean="0"/>
              <a:t> </a:t>
            </a:r>
            <a:r>
              <a:rPr lang="es-ES" sz="2200" dirty="0" err="1" smtClean="0"/>
              <a:t>the</a:t>
            </a:r>
            <a:r>
              <a:rPr lang="es-ES" sz="2200" dirty="0" smtClean="0"/>
              <a:t> </a:t>
            </a:r>
            <a:r>
              <a:rPr lang="es-ES" sz="2200" dirty="0" err="1" smtClean="0"/>
              <a:t>experience</a:t>
            </a:r>
            <a:r>
              <a:rPr lang="es-ES" sz="2200" dirty="0" smtClean="0"/>
              <a:t>.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4159399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609600" y="2891066"/>
            <a:ext cx="7924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dirty="0" err="1" smtClean="0">
                <a:latin typeface="Arial Black" pitchFamily="34" charset="0"/>
              </a:rPr>
              <a:t>Alpha</a:t>
            </a:r>
            <a:r>
              <a:rPr lang="es-ES" sz="3600" dirty="0" smtClean="0">
                <a:latin typeface="Arial Black" pitchFamily="34" charset="0"/>
              </a:rPr>
              <a:t> and Beta </a:t>
            </a:r>
            <a:r>
              <a:rPr lang="es-ES" sz="3600" dirty="0" err="1" smtClean="0">
                <a:latin typeface="Arial Black" pitchFamily="34" charset="0"/>
              </a:rPr>
              <a:t>Meetings</a:t>
            </a:r>
            <a:endParaRPr lang="en-US" sz="3600" dirty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1968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s-ES" dirty="0" err="1" smtClean="0"/>
              <a:t>Alphan</a:t>
            </a:r>
            <a:r>
              <a:rPr lang="es-ES" dirty="0" smtClean="0"/>
              <a:t> </a:t>
            </a:r>
            <a:r>
              <a:rPr lang="es-ES" dirty="0" err="1" smtClean="0"/>
              <a:t>Debriefing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762000" y="1600200"/>
            <a:ext cx="8001000" cy="441960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s-ES" dirty="0" err="1"/>
              <a:t>How</a:t>
            </a:r>
            <a:r>
              <a:rPr lang="es-ES" dirty="0"/>
              <a:t> </a:t>
            </a:r>
            <a:r>
              <a:rPr lang="es-ES" dirty="0" err="1"/>
              <a:t>did</a:t>
            </a:r>
            <a:r>
              <a:rPr lang="es-ES" dirty="0"/>
              <a:t> </a:t>
            </a:r>
            <a:r>
              <a:rPr lang="es-ES" dirty="0" err="1"/>
              <a:t>you</a:t>
            </a:r>
            <a:r>
              <a:rPr lang="es-ES" dirty="0"/>
              <a:t> </a:t>
            </a:r>
            <a:r>
              <a:rPr lang="es-ES" dirty="0" err="1"/>
              <a:t>feel</a:t>
            </a:r>
            <a:r>
              <a:rPr lang="es-ES" dirty="0"/>
              <a:t> </a:t>
            </a:r>
            <a:r>
              <a:rPr lang="es-ES" dirty="0" err="1"/>
              <a:t>when</a:t>
            </a:r>
            <a:r>
              <a:rPr lang="es-ES" dirty="0"/>
              <a:t> </a:t>
            </a:r>
            <a:r>
              <a:rPr lang="es-ES" dirty="0" err="1"/>
              <a:t>you</a:t>
            </a:r>
            <a:r>
              <a:rPr lang="es-ES" dirty="0"/>
              <a:t> </a:t>
            </a:r>
            <a:r>
              <a:rPr lang="es-ES" dirty="0" err="1"/>
              <a:t>were</a:t>
            </a:r>
            <a:r>
              <a:rPr lang="es-ES" dirty="0"/>
              <a:t> </a:t>
            </a:r>
            <a:r>
              <a:rPr lang="es-ES" dirty="0" err="1"/>
              <a:t>preparing</a:t>
            </a:r>
            <a:r>
              <a:rPr lang="es-ES" dirty="0"/>
              <a:t> </a:t>
            </a:r>
            <a:r>
              <a:rPr lang="es-ES" dirty="0" err="1"/>
              <a:t>to</a:t>
            </a:r>
            <a:r>
              <a:rPr lang="es-ES" dirty="0"/>
              <a:t> </a:t>
            </a:r>
            <a:r>
              <a:rPr lang="es-ES" dirty="0" err="1"/>
              <a:t>take</a:t>
            </a:r>
            <a:r>
              <a:rPr lang="es-ES" dirty="0"/>
              <a:t> </a:t>
            </a:r>
            <a:r>
              <a:rPr lang="es-ES" dirty="0" err="1"/>
              <a:t>on</a:t>
            </a:r>
            <a:r>
              <a:rPr lang="es-ES" dirty="0"/>
              <a:t> </a:t>
            </a:r>
            <a:r>
              <a:rPr lang="es-ES" dirty="0" err="1"/>
              <a:t>the</a:t>
            </a:r>
            <a:r>
              <a:rPr lang="es-ES" dirty="0"/>
              <a:t> role of a new </a:t>
            </a:r>
            <a:r>
              <a:rPr lang="es-ES" dirty="0" smtClean="0"/>
              <a:t>culture?</a:t>
            </a:r>
          </a:p>
          <a:p>
            <a:pPr>
              <a:spcBef>
                <a:spcPts val="0"/>
              </a:spcBef>
            </a:pPr>
            <a:r>
              <a:rPr lang="es-ES" dirty="0" err="1" smtClean="0"/>
              <a:t>How</a:t>
            </a:r>
            <a:r>
              <a:rPr lang="es-ES" dirty="0" smtClean="0"/>
              <a:t> </a:t>
            </a:r>
            <a:r>
              <a:rPr lang="es-ES" dirty="0" err="1"/>
              <a:t>did</a:t>
            </a:r>
            <a:r>
              <a:rPr lang="es-ES" dirty="0"/>
              <a:t> </a:t>
            </a:r>
            <a:r>
              <a:rPr lang="es-ES" dirty="0" err="1"/>
              <a:t>the</a:t>
            </a:r>
            <a:r>
              <a:rPr lang="es-ES" dirty="0"/>
              <a:t> Beta culture </a:t>
            </a:r>
            <a:r>
              <a:rPr lang="es-ES" dirty="0" err="1"/>
              <a:t>appear</a:t>
            </a:r>
            <a:r>
              <a:rPr lang="es-ES" dirty="0"/>
              <a:t> </a:t>
            </a:r>
            <a:r>
              <a:rPr lang="es-ES" dirty="0" err="1"/>
              <a:t>to</a:t>
            </a:r>
            <a:r>
              <a:rPr lang="es-ES" dirty="0"/>
              <a:t> </a:t>
            </a:r>
            <a:r>
              <a:rPr lang="es-ES" dirty="0" err="1"/>
              <a:t>you</a:t>
            </a:r>
            <a:r>
              <a:rPr lang="es-ES" dirty="0"/>
              <a:t> </a:t>
            </a:r>
            <a:r>
              <a:rPr lang="es-ES" dirty="0" err="1"/>
              <a:t>from</a:t>
            </a:r>
            <a:r>
              <a:rPr lang="es-ES" dirty="0"/>
              <a:t> </a:t>
            </a:r>
            <a:r>
              <a:rPr lang="es-ES" dirty="0" err="1"/>
              <a:t>your</a:t>
            </a:r>
            <a:r>
              <a:rPr lang="es-ES" dirty="0"/>
              <a:t> cultural </a:t>
            </a:r>
            <a:r>
              <a:rPr lang="es-ES" dirty="0" err="1"/>
              <a:t>perspective</a:t>
            </a:r>
            <a:r>
              <a:rPr lang="es-ES" dirty="0" smtClean="0"/>
              <a:t>? </a:t>
            </a:r>
            <a:r>
              <a:rPr lang="es-ES" dirty="0"/>
              <a:t>Describe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Betans</a:t>
            </a:r>
            <a:r>
              <a:rPr lang="es-ES" dirty="0"/>
              <a:t> </a:t>
            </a:r>
            <a:r>
              <a:rPr lang="es-ES" dirty="0" err="1"/>
              <a:t>with</a:t>
            </a:r>
            <a:r>
              <a:rPr lang="es-ES" dirty="0"/>
              <a:t> </a:t>
            </a:r>
            <a:r>
              <a:rPr lang="es-ES" dirty="0" err="1"/>
              <a:t>adjectives</a:t>
            </a:r>
            <a:r>
              <a:rPr lang="es-ES" dirty="0"/>
              <a:t>. </a:t>
            </a:r>
          </a:p>
          <a:p>
            <a:pPr>
              <a:spcBef>
                <a:spcPts val="0"/>
              </a:spcBef>
            </a:pPr>
            <a:r>
              <a:rPr lang="es-ES" dirty="0" err="1" smtClean="0"/>
              <a:t>Explain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rules of </a:t>
            </a:r>
            <a:r>
              <a:rPr lang="es-ES" dirty="0" err="1" smtClean="0"/>
              <a:t>the</a:t>
            </a:r>
            <a:r>
              <a:rPr lang="es-ES" dirty="0" smtClean="0"/>
              <a:t> Beta culture.  </a:t>
            </a:r>
          </a:p>
          <a:p>
            <a:pPr>
              <a:spcBef>
                <a:spcPts val="0"/>
              </a:spcBef>
            </a:pPr>
            <a:r>
              <a:rPr lang="es-ES" dirty="0" err="1" smtClean="0"/>
              <a:t>How</a:t>
            </a:r>
            <a:r>
              <a:rPr lang="es-ES" dirty="0" smtClean="0"/>
              <a:t> </a:t>
            </a:r>
            <a:r>
              <a:rPr lang="es-ES" dirty="0" err="1" smtClean="0"/>
              <a:t>did</a:t>
            </a:r>
            <a:r>
              <a:rPr lang="es-ES" dirty="0" smtClean="0"/>
              <a:t> </a:t>
            </a:r>
            <a:r>
              <a:rPr lang="es-ES" dirty="0" err="1" smtClean="0"/>
              <a:t>it</a:t>
            </a:r>
            <a:r>
              <a:rPr lang="es-ES" dirty="0" smtClean="0"/>
              <a:t> </a:t>
            </a:r>
            <a:r>
              <a:rPr lang="es-ES" dirty="0" err="1" smtClean="0"/>
              <a:t>feel</a:t>
            </a:r>
            <a:r>
              <a:rPr lang="es-ES" dirty="0" smtClean="0"/>
              <a:t> </a:t>
            </a:r>
            <a:r>
              <a:rPr lang="es-ES" dirty="0" err="1" smtClean="0"/>
              <a:t>to</a:t>
            </a:r>
            <a:r>
              <a:rPr lang="es-ES" dirty="0" smtClean="0"/>
              <a:t> </a:t>
            </a:r>
            <a:r>
              <a:rPr lang="es-ES" dirty="0" err="1" smtClean="0"/>
              <a:t>interact</a:t>
            </a:r>
            <a:r>
              <a:rPr lang="es-ES" dirty="0" smtClean="0"/>
              <a:t> </a:t>
            </a:r>
            <a:r>
              <a:rPr lang="es-ES" dirty="0" err="1" smtClean="0"/>
              <a:t>with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Beta culture ?</a:t>
            </a:r>
          </a:p>
          <a:p>
            <a:pPr>
              <a:spcBef>
                <a:spcPts val="0"/>
              </a:spcBef>
            </a:pPr>
            <a:r>
              <a:rPr lang="es-ES" dirty="0" err="1" smtClean="0"/>
              <a:t>What</a:t>
            </a:r>
            <a:r>
              <a:rPr lang="es-ES" dirty="0" smtClean="0"/>
              <a:t> </a:t>
            </a:r>
            <a:r>
              <a:rPr lang="es-ES" dirty="0" err="1" smtClean="0"/>
              <a:t>strategies</a:t>
            </a:r>
            <a:r>
              <a:rPr lang="es-ES" dirty="0" smtClean="0"/>
              <a:t> </a:t>
            </a:r>
            <a:r>
              <a:rPr lang="es-ES" dirty="0" err="1" smtClean="0"/>
              <a:t>did</a:t>
            </a:r>
            <a:r>
              <a:rPr lang="es-ES" dirty="0" smtClean="0"/>
              <a:t> </a:t>
            </a:r>
            <a:r>
              <a:rPr lang="es-ES" dirty="0" err="1" smtClean="0"/>
              <a:t>you</a:t>
            </a:r>
            <a:r>
              <a:rPr lang="es-ES" dirty="0" smtClean="0"/>
              <a:t> use </a:t>
            </a:r>
            <a:r>
              <a:rPr lang="es-ES" dirty="0" err="1" smtClean="0"/>
              <a:t>to</a:t>
            </a:r>
            <a:r>
              <a:rPr lang="es-ES" dirty="0" smtClean="0"/>
              <a:t> </a:t>
            </a:r>
            <a:r>
              <a:rPr lang="es-ES" dirty="0" err="1" smtClean="0"/>
              <a:t>adapt</a:t>
            </a:r>
            <a:r>
              <a:rPr lang="es-ES" dirty="0" smtClean="0"/>
              <a:t> </a:t>
            </a:r>
            <a:r>
              <a:rPr lang="es-ES" dirty="0" err="1" smtClean="0"/>
              <a:t>to</a:t>
            </a:r>
            <a:r>
              <a:rPr lang="es-ES" dirty="0" smtClean="0"/>
              <a:t> </a:t>
            </a:r>
            <a:r>
              <a:rPr lang="es-ES" dirty="0" err="1" smtClean="0"/>
              <a:t>their</a:t>
            </a:r>
            <a:r>
              <a:rPr lang="es-ES" dirty="0" smtClean="0"/>
              <a:t> culture?</a:t>
            </a:r>
          </a:p>
          <a:p>
            <a:pPr marL="347663" indent="-347663">
              <a:spcBef>
                <a:spcPts val="0"/>
              </a:spcBef>
            </a:pPr>
            <a:r>
              <a:rPr lang="es-ES" dirty="0" err="1" smtClean="0"/>
              <a:t>Did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other</a:t>
            </a:r>
            <a:r>
              <a:rPr lang="es-ES" dirty="0" smtClean="0"/>
              <a:t> culture </a:t>
            </a:r>
            <a:r>
              <a:rPr lang="es-ES" dirty="0" err="1" smtClean="0"/>
              <a:t>react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way</a:t>
            </a:r>
            <a:r>
              <a:rPr lang="es-ES" dirty="0" smtClean="0"/>
              <a:t> </a:t>
            </a:r>
            <a:r>
              <a:rPr lang="es-ES" dirty="0" err="1" smtClean="0"/>
              <a:t>you</a:t>
            </a:r>
            <a:r>
              <a:rPr lang="es-ES" dirty="0" smtClean="0"/>
              <a:t> </a:t>
            </a:r>
            <a:r>
              <a:rPr lang="es-ES" dirty="0" err="1" smtClean="0"/>
              <a:t>expected</a:t>
            </a:r>
            <a:r>
              <a:rPr lang="es-ES" dirty="0" smtClean="0"/>
              <a:t> </a:t>
            </a:r>
            <a:r>
              <a:rPr lang="es-ES" dirty="0" err="1" smtClean="0"/>
              <a:t>them</a:t>
            </a:r>
            <a:r>
              <a:rPr lang="es-ES" dirty="0" smtClean="0"/>
              <a:t> </a:t>
            </a:r>
            <a:r>
              <a:rPr lang="es-ES" dirty="0" err="1" smtClean="0"/>
              <a:t>to</a:t>
            </a:r>
            <a:r>
              <a:rPr lang="es-ES" dirty="0" smtClean="0"/>
              <a:t>? </a:t>
            </a:r>
            <a:r>
              <a:rPr lang="es-ES" dirty="0" err="1" smtClean="0"/>
              <a:t>Why</a:t>
            </a:r>
            <a:r>
              <a:rPr lang="es-ES" dirty="0" smtClean="0"/>
              <a:t> </a:t>
            </a:r>
            <a:r>
              <a:rPr lang="es-ES" dirty="0" err="1" smtClean="0"/>
              <a:t>or</a:t>
            </a:r>
            <a:r>
              <a:rPr lang="es-ES" dirty="0" smtClean="0"/>
              <a:t> </a:t>
            </a:r>
            <a:r>
              <a:rPr lang="es-ES" dirty="0" err="1" smtClean="0"/>
              <a:t>why</a:t>
            </a:r>
            <a:r>
              <a:rPr lang="es-ES" dirty="0" smtClean="0"/>
              <a:t> </a:t>
            </a:r>
            <a:r>
              <a:rPr lang="es-ES" dirty="0" err="1" smtClean="0"/>
              <a:t>not</a:t>
            </a:r>
            <a:r>
              <a:rPr lang="es-ES" dirty="0" smtClean="0"/>
              <a:t>?</a:t>
            </a:r>
          </a:p>
          <a:p>
            <a:pPr marL="0" indent="0">
              <a:spcAft>
                <a:spcPts val="1200"/>
              </a:spcAft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235441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s-ES" dirty="0" err="1" smtClean="0"/>
              <a:t>Betan</a:t>
            </a:r>
            <a:r>
              <a:rPr lang="es-ES" dirty="0" smtClean="0"/>
              <a:t> </a:t>
            </a:r>
            <a:r>
              <a:rPr lang="es-ES" dirty="0" err="1" smtClean="0"/>
              <a:t>Debriefing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762000" y="1600200"/>
            <a:ext cx="8001000" cy="441960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s-ES" dirty="0" err="1"/>
              <a:t>How</a:t>
            </a:r>
            <a:r>
              <a:rPr lang="es-ES" dirty="0"/>
              <a:t> </a:t>
            </a:r>
            <a:r>
              <a:rPr lang="es-ES" dirty="0" err="1"/>
              <a:t>did</a:t>
            </a:r>
            <a:r>
              <a:rPr lang="es-ES" dirty="0"/>
              <a:t> </a:t>
            </a:r>
            <a:r>
              <a:rPr lang="es-ES" dirty="0" err="1"/>
              <a:t>you</a:t>
            </a:r>
            <a:r>
              <a:rPr lang="es-ES" dirty="0"/>
              <a:t> </a:t>
            </a:r>
            <a:r>
              <a:rPr lang="es-ES" dirty="0" err="1"/>
              <a:t>feel</a:t>
            </a:r>
            <a:r>
              <a:rPr lang="es-ES" dirty="0"/>
              <a:t> </a:t>
            </a:r>
            <a:r>
              <a:rPr lang="es-ES" dirty="0" err="1"/>
              <a:t>when</a:t>
            </a:r>
            <a:r>
              <a:rPr lang="es-ES" dirty="0"/>
              <a:t> </a:t>
            </a:r>
            <a:r>
              <a:rPr lang="es-ES" dirty="0" err="1"/>
              <a:t>you</a:t>
            </a:r>
            <a:r>
              <a:rPr lang="es-ES" dirty="0"/>
              <a:t> </a:t>
            </a:r>
            <a:r>
              <a:rPr lang="es-ES" dirty="0" err="1"/>
              <a:t>were</a:t>
            </a:r>
            <a:r>
              <a:rPr lang="es-ES" dirty="0"/>
              <a:t> </a:t>
            </a:r>
            <a:r>
              <a:rPr lang="es-ES" dirty="0" err="1"/>
              <a:t>preparing</a:t>
            </a:r>
            <a:r>
              <a:rPr lang="es-ES" dirty="0"/>
              <a:t> </a:t>
            </a:r>
            <a:r>
              <a:rPr lang="es-ES" dirty="0" err="1"/>
              <a:t>to</a:t>
            </a:r>
            <a:r>
              <a:rPr lang="es-ES" dirty="0"/>
              <a:t> </a:t>
            </a:r>
            <a:r>
              <a:rPr lang="es-ES" dirty="0" err="1"/>
              <a:t>take</a:t>
            </a:r>
            <a:r>
              <a:rPr lang="es-ES" dirty="0"/>
              <a:t> </a:t>
            </a:r>
            <a:r>
              <a:rPr lang="es-ES" dirty="0" err="1"/>
              <a:t>on</a:t>
            </a:r>
            <a:r>
              <a:rPr lang="es-ES" dirty="0"/>
              <a:t> </a:t>
            </a:r>
            <a:r>
              <a:rPr lang="es-ES" dirty="0" err="1"/>
              <a:t>the</a:t>
            </a:r>
            <a:r>
              <a:rPr lang="es-ES" dirty="0"/>
              <a:t> role of a new </a:t>
            </a:r>
            <a:r>
              <a:rPr lang="es-ES" dirty="0" smtClean="0"/>
              <a:t>culture?</a:t>
            </a:r>
          </a:p>
          <a:p>
            <a:pPr>
              <a:spcBef>
                <a:spcPts val="0"/>
              </a:spcBef>
            </a:pPr>
            <a:r>
              <a:rPr lang="es-ES" dirty="0" err="1" smtClean="0"/>
              <a:t>How</a:t>
            </a:r>
            <a:r>
              <a:rPr lang="es-ES" dirty="0" smtClean="0"/>
              <a:t> </a:t>
            </a:r>
            <a:r>
              <a:rPr lang="es-ES" dirty="0" err="1"/>
              <a:t>did</a:t>
            </a:r>
            <a:r>
              <a:rPr lang="es-ES" dirty="0"/>
              <a:t>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 smtClean="0"/>
              <a:t>Alpha</a:t>
            </a:r>
            <a:r>
              <a:rPr lang="es-ES" dirty="0" smtClean="0"/>
              <a:t> </a:t>
            </a:r>
            <a:r>
              <a:rPr lang="es-ES" dirty="0"/>
              <a:t>culture </a:t>
            </a:r>
            <a:r>
              <a:rPr lang="es-ES" dirty="0" err="1"/>
              <a:t>appear</a:t>
            </a:r>
            <a:r>
              <a:rPr lang="es-ES" dirty="0"/>
              <a:t> </a:t>
            </a:r>
            <a:r>
              <a:rPr lang="es-ES" dirty="0" err="1"/>
              <a:t>to</a:t>
            </a:r>
            <a:r>
              <a:rPr lang="es-ES" dirty="0"/>
              <a:t> </a:t>
            </a:r>
            <a:r>
              <a:rPr lang="es-ES" dirty="0" err="1"/>
              <a:t>you</a:t>
            </a:r>
            <a:r>
              <a:rPr lang="es-ES" dirty="0"/>
              <a:t> </a:t>
            </a:r>
            <a:r>
              <a:rPr lang="es-ES" dirty="0" err="1"/>
              <a:t>from</a:t>
            </a:r>
            <a:r>
              <a:rPr lang="es-ES" dirty="0"/>
              <a:t> </a:t>
            </a:r>
            <a:r>
              <a:rPr lang="es-ES" dirty="0" err="1"/>
              <a:t>your</a:t>
            </a:r>
            <a:r>
              <a:rPr lang="es-ES" dirty="0"/>
              <a:t> cultural </a:t>
            </a:r>
            <a:r>
              <a:rPr lang="es-ES" dirty="0" err="1"/>
              <a:t>perspective</a:t>
            </a:r>
            <a:r>
              <a:rPr lang="es-ES" dirty="0" smtClean="0"/>
              <a:t>? </a:t>
            </a:r>
            <a:r>
              <a:rPr lang="es-ES" dirty="0"/>
              <a:t>Describe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 smtClean="0"/>
              <a:t>Alphans</a:t>
            </a:r>
            <a:r>
              <a:rPr lang="es-ES" dirty="0" smtClean="0"/>
              <a:t> </a:t>
            </a:r>
            <a:r>
              <a:rPr lang="es-ES" dirty="0" err="1"/>
              <a:t>with</a:t>
            </a:r>
            <a:r>
              <a:rPr lang="es-ES" dirty="0"/>
              <a:t> </a:t>
            </a:r>
            <a:r>
              <a:rPr lang="es-ES" dirty="0" err="1"/>
              <a:t>adjectives</a:t>
            </a:r>
            <a:r>
              <a:rPr lang="es-ES" dirty="0"/>
              <a:t>. </a:t>
            </a:r>
          </a:p>
          <a:p>
            <a:pPr>
              <a:spcBef>
                <a:spcPts val="0"/>
              </a:spcBef>
            </a:pPr>
            <a:r>
              <a:rPr lang="es-ES" dirty="0" err="1" smtClean="0"/>
              <a:t>Explain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rules of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Alpha</a:t>
            </a:r>
            <a:r>
              <a:rPr lang="es-ES" dirty="0" smtClean="0"/>
              <a:t> culture.  </a:t>
            </a:r>
          </a:p>
          <a:p>
            <a:pPr>
              <a:spcBef>
                <a:spcPts val="0"/>
              </a:spcBef>
            </a:pPr>
            <a:r>
              <a:rPr lang="es-ES" dirty="0" err="1" smtClean="0"/>
              <a:t>How</a:t>
            </a:r>
            <a:r>
              <a:rPr lang="es-ES" dirty="0" smtClean="0"/>
              <a:t> </a:t>
            </a:r>
            <a:r>
              <a:rPr lang="es-ES" dirty="0" err="1" smtClean="0"/>
              <a:t>did</a:t>
            </a:r>
            <a:r>
              <a:rPr lang="es-ES" dirty="0" smtClean="0"/>
              <a:t> </a:t>
            </a:r>
            <a:r>
              <a:rPr lang="es-ES" dirty="0" err="1" smtClean="0"/>
              <a:t>it</a:t>
            </a:r>
            <a:r>
              <a:rPr lang="es-ES" dirty="0" smtClean="0"/>
              <a:t> </a:t>
            </a:r>
            <a:r>
              <a:rPr lang="es-ES" dirty="0" err="1" smtClean="0"/>
              <a:t>feel</a:t>
            </a:r>
            <a:r>
              <a:rPr lang="es-ES" dirty="0" smtClean="0"/>
              <a:t> </a:t>
            </a:r>
            <a:r>
              <a:rPr lang="es-ES" dirty="0" err="1" smtClean="0"/>
              <a:t>to</a:t>
            </a:r>
            <a:r>
              <a:rPr lang="es-ES" dirty="0" smtClean="0"/>
              <a:t> </a:t>
            </a:r>
            <a:r>
              <a:rPr lang="es-ES" dirty="0" err="1" smtClean="0"/>
              <a:t>interact</a:t>
            </a:r>
            <a:r>
              <a:rPr lang="es-ES" dirty="0" smtClean="0"/>
              <a:t> </a:t>
            </a:r>
            <a:r>
              <a:rPr lang="es-ES" dirty="0" err="1" smtClean="0"/>
              <a:t>with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Alpha</a:t>
            </a:r>
            <a:r>
              <a:rPr lang="es-ES" dirty="0" smtClean="0"/>
              <a:t> culture ?</a:t>
            </a:r>
          </a:p>
          <a:p>
            <a:pPr>
              <a:spcBef>
                <a:spcPts val="0"/>
              </a:spcBef>
            </a:pPr>
            <a:r>
              <a:rPr lang="es-ES" dirty="0" err="1" smtClean="0"/>
              <a:t>What</a:t>
            </a:r>
            <a:r>
              <a:rPr lang="es-ES" dirty="0" smtClean="0"/>
              <a:t> </a:t>
            </a:r>
            <a:r>
              <a:rPr lang="es-ES" dirty="0" err="1" smtClean="0"/>
              <a:t>strategies</a:t>
            </a:r>
            <a:r>
              <a:rPr lang="es-ES" dirty="0" smtClean="0"/>
              <a:t> </a:t>
            </a:r>
            <a:r>
              <a:rPr lang="es-ES" dirty="0" err="1" smtClean="0"/>
              <a:t>did</a:t>
            </a:r>
            <a:r>
              <a:rPr lang="es-ES" dirty="0" smtClean="0"/>
              <a:t> </a:t>
            </a:r>
            <a:r>
              <a:rPr lang="es-ES" dirty="0" err="1" smtClean="0"/>
              <a:t>you</a:t>
            </a:r>
            <a:r>
              <a:rPr lang="es-ES" dirty="0" smtClean="0"/>
              <a:t> use </a:t>
            </a:r>
            <a:r>
              <a:rPr lang="es-ES" dirty="0" err="1" smtClean="0"/>
              <a:t>to</a:t>
            </a:r>
            <a:r>
              <a:rPr lang="es-ES" dirty="0" smtClean="0"/>
              <a:t> </a:t>
            </a:r>
            <a:r>
              <a:rPr lang="es-ES" dirty="0" err="1" smtClean="0"/>
              <a:t>adapt</a:t>
            </a:r>
            <a:r>
              <a:rPr lang="es-ES" dirty="0" smtClean="0"/>
              <a:t> </a:t>
            </a:r>
            <a:r>
              <a:rPr lang="es-ES" dirty="0" err="1" smtClean="0"/>
              <a:t>to</a:t>
            </a:r>
            <a:r>
              <a:rPr lang="es-ES" dirty="0" smtClean="0"/>
              <a:t> </a:t>
            </a:r>
            <a:r>
              <a:rPr lang="es-ES" dirty="0" err="1" smtClean="0"/>
              <a:t>their</a:t>
            </a:r>
            <a:r>
              <a:rPr lang="es-ES" dirty="0" smtClean="0"/>
              <a:t> culture?</a:t>
            </a:r>
          </a:p>
          <a:p>
            <a:pPr marL="347663" indent="-347663">
              <a:spcBef>
                <a:spcPts val="0"/>
              </a:spcBef>
            </a:pPr>
            <a:r>
              <a:rPr lang="es-ES" dirty="0" err="1" smtClean="0"/>
              <a:t>Did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other</a:t>
            </a:r>
            <a:r>
              <a:rPr lang="es-ES" dirty="0" smtClean="0"/>
              <a:t> culture </a:t>
            </a:r>
            <a:r>
              <a:rPr lang="es-ES" dirty="0" err="1" smtClean="0"/>
              <a:t>react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way</a:t>
            </a:r>
            <a:r>
              <a:rPr lang="es-ES" dirty="0" smtClean="0"/>
              <a:t> </a:t>
            </a:r>
            <a:r>
              <a:rPr lang="es-ES" dirty="0" err="1" smtClean="0"/>
              <a:t>you</a:t>
            </a:r>
            <a:r>
              <a:rPr lang="es-ES" dirty="0" smtClean="0"/>
              <a:t> </a:t>
            </a:r>
            <a:r>
              <a:rPr lang="es-ES" dirty="0" err="1" smtClean="0"/>
              <a:t>expected</a:t>
            </a:r>
            <a:r>
              <a:rPr lang="es-ES" dirty="0" smtClean="0"/>
              <a:t> </a:t>
            </a:r>
            <a:r>
              <a:rPr lang="es-ES" dirty="0" err="1" smtClean="0"/>
              <a:t>them</a:t>
            </a:r>
            <a:r>
              <a:rPr lang="es-ES" dirty="0" smtClean="0"/>
              <a:t> </a:t>
            </a:r>
            <a:r>
              <a:rPr lang="es-ES" dirty="0" err="1" smtClean="0"/>
              <a:t>to</a:t>
            </a:r>
            <a:r>
              <a:rPr lang="es-ES" dirty="0" smtClean="0"/>
              <a:t>? </a:t>
            </a:r>
            <a:r>
              <a:rPr lang="es-ES" dirty="0" err="1" smtClean="0"/>
              <a:t>Why</a:t>
            </a:r>
            <a:r>
              <a:rPr lang="es-ES" dirty="0" smtClean="0"/>
              <a:t> </a:t>
            </a:r>
            <a:r>
              <a:rPr lang="es-ES" dirty="0" err="1" smtClean="0"/>
              <a:t>or</a:t>
            </a:r>
            <a:r>
              <a:rPr lang="es-ES" dirty="0" smtClean="0"/>
              <a:t> </a:t>
            </a:r>
            <a:r>
              <a:rPr lang="es-ES" dirty="0" err="1" smtClean="0"/>
              <a:t>why</a:t>
            </a:r>
            <a:r>
              <a:rPr lang="es-ES" dirty="0" smtClean="0"/>
              <a:t> </a:t>
            </a:r>
            <a:r>
              <a:rPr lang="es-ES" dirty="0" err="1" smtClean="0"/>
              <a:t>not</a:t>
            </a:r>
            <a:r>
              <a:rPr lang="es-ES" dirty="0" smtClean="0"/>
              <a:t>?</a:t>
            </a:r>
          </a:p>
          <a:p>
            <a:pPr marL="0" indent="0">
              <a:spcAft>
                <a:spcPts val="1200"/>
              </a:spcAft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185602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Us vs. Them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>
          <a:xfrm>
            <a:off x="762000" y="1600200"/>
            <a:ext cx="4495800" cy="45720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What seems logical, sensible, important and reasonable to a person in one culture may seem irrational, stupid, and unimportant to an outsider.</a:t>
            </a:r>
          </a:p>
          <a:p>
            <a:r>
              <a:rPr lang="en-US" dirty="0" smtClean="0"/>
              <a:t>We tend to look for customs, beliefs, and practices to support our assumptions.</a:t>
            </a:r>
          </a:p>
          <a:p>
            <a:r>
              <a:rPr lang="en-US" dirty="0" smtClean="0"/>
              <a:t>It’s important to check out assumptions, otherwise you may draw false conclusions and end up hurting the relationship.</a:t>
            </a:r>
          </a:p>
          <a:p>
            <a:r>
              <a:rPr lang="en-US" dirty="0" smtClean="0"/>
              <a:t>Use reliable sources.</a:t>
            </a:r>
          </a:p>
        </p:txBody>
      </p:sp>
      <p:pic>
        <p:nvPicPr>
          <p:cNvPr id="3074" name="Picture 2" descr="C:\Documents and Settings\jrobertson\Local Settings\Temporary Internet Files\Content.IE5\9PVW1EZ1\MP900422730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1676400"/>
            <a:ext cx="3352800" cy="3352800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729915"/>
            <a:ext cx="7772400" cy="1066800"/>
          </a:xfrm>
        </p:spPr>
        <p:txBody>
          <a:bodyPr>
            <a:normAutofit fontScale="90000"/>
          </a:bodyPr>
          <a:lstStyle/>
          <a:p>
            <a:r>
              <a:rPr lang="en-US" dirty="0"/>
              <a:t>“</a:t>
            </a:r>
            <a:r>
              <a:rPr lang="en-US" dirty="0" smtClean="0"/>
              <a:t>Well, </a:t>
            </a:r>
            <a:r>
              <a:rPr lang="en-US" dirty="0"/>
              <a:t>that’s not how they do it in MY culture.”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>
          <a:xfrm>
            <a:off x="755072" y="1905000"/>
            <a:ext cx="7772400" cy="89143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So how can you effectively communicate with someone from another culture?</a:t>
            </a:r>
            <a:endParaRPr lang="en-US" dirty="0"/>
          </a:p>
        </p:txBody>
      </p:sp>
      <p:pic>
        <p:nvPicPr>
          <p:cNvPr id="1029" name="Picture 5" descr="real alien pictur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2971800"/>
            <a:ext cx="2581275" cy="2590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775854" y="2819400"/>
            <a:ext cx="4253345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1" indent="-342900">
              <a:buFont typeface="Arial" pitchFamily="34" charset="0"/>
              <a:buChar char="•"/>
            </a:pPr>
            <a:r>
              <a:rPr lang="en-US" sz="2400" dirty="0" smtClean="0"/>
              <a:t>STUDY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2400" dirty="0" smtClean="0"/>
              <a:t>OBSERVE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2400" dirty="0" smtClean="0"/>
              <a:t>LISTEN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2400" dirty="0" smtClean="0"/>
              <a:t>LEARN THE LANGUAGE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2400" dirty="0" smtClean="0"/>
              <a:t>INTERACT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2400" dirty="0" smtClean="0"/>
              <a:t>ASK QUESTIONS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2400" dirty="0" smtClean="0"/>
              <a:t>ASK FOR CLARIFICATION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2400" dirty="0" smtClean="0"/>
              <a:t>BE OPEN-MINDED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2400" dirty="0" smtClean="0"/>
              <a:t>BE PATIENT</a:t>
            </a:r>
            <a:endParaRPr lang="en-US" sz="2400" dirty="0"/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2400" dirty="0" smtClean="0"/>
              <a:t>DON’T </a:t>
            </a:r>
            <a:r>
              <a:rPr lang="en-US" sz="2400" dirty="0"/>
              <a:t>JUDGE!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9207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762000" y="1219200"/>
            <a:ext cx="7772400" cy="12954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dirty="0" smtClean="0">
                <a:latin typeface="Arial Black" pitchFamily="34" charset="0"/>
              </a:rPr>
              <a:t>Culture is neither RIGHT nor WRONG.  It is just DIFFERENT.</a:t>
            </a:r>
            <a:endParaRPr lang="en-US" sz="3200" dirty="0">
              <a:latin typeface="Arial Black" pitchFamily="34" charset="0"/>
            </a:endParaRPr>
          </a:p>
        </p:txBody>
      </p:sp>
      <p:pic>
        <p:nvPicPr>
          <p:cNvPr id="2050" name="Picture 2" descr="C:\Documents and Settings\jrobertson\Local Settings\Temporary Internet Files\Content.IE5\BQEQNJHH\MP900411828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2456071"/>
            <a:ext cx="5171405" cy="44019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88756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5C751CE0E08E14EAF8562247B1E3786" ma:contentTypeVersion="0" ma:contentTypeDescription="Create a new document." ma:contentTypeScope="" ma:versionID="2c56782d9823d134938fe697a129f0cc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C4CD29D-591D-42C3-BE2D-24970CF33046}"/>
</file>

<file path=customXml/itemProps2.xml><?xml version="1.0" encoding="utf-8"?>
<ds:datastoreItem xmlns:ds="http://schemas.openxmlformats.org/officeDocument/2006/customXml" ds:itemID="{3A1C3D80-4EC2-40DA-B85C-10130F5EF408}"/>
</file>

<file path=customXml/itemProps3.xml><?xml version="1.0" encoding="utf-8"?>
<ds:datastoreItem xmlns:ds="http://schemas.openxmlformats.org/officeDocument/2006/customXml" ds:itemID="{012D6F6B-DB88-4123-82F1-A73195141EDE}"/>
</file>

<file path=docProps/app.xml><?xml version="1.0" encoding="utf-8"?>
<Properties xmlns="http://schemas.openxmlformats.org/officeDocument/2006/extended-properties" xmlns:vt="http://schemas.openxmlformats.org/officeDocument/2006/docPropsVTypes">
  <TotalTime>270</TotalTime>
  <Words>509</Words>
  <Application>Microsoft Office PowerPoint</Application>
  <PresentationFormat>On-screen Show (4:3)</PresentationFormat>
  <Paragraphs>48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Arial Black</vt:lpstr>
      <vt:lpstr>Calibri</vt:lpstr>
      <vt:lpstr>Office Theme</vt:lpstr>
      <vt:lpstr>PowerPoint Presentation</vt:lpstr>
      <vt:lpstr>Learning Outcomes</vt:lpstr>
      <vt:lpstr>Simulation Instructions</vt:lpstr>
      <vt:lpstr>PowerPoint Presentation</vt:lpstr>
      <vt:lpstr>Alphan Debriefing</vt:lpstr>
      <vt:lpstr>Betan Debriefing</vt:lpstr>
      <vt:lpstr>Us vs. Them</vt:lpstr>
      <vt:lpstr>“Well, that’s not how they do it in MY culture.”</vt:lpstr>
      <vt:lpstr>PowerPoint Presentation</vt:lpstr>
    </vt:vector>
  </TitlesOfParts>
  <Company>Valencia Community College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Alpha Culture</dc:title>
  <dc:creator>Administrator Valencia Community College</dc:creator>
  <cp:lastModifiedBy>Jennifer Robertson</cp:lastModifiedBy>
  <cp:revision>55</cp:revision>
  <cp:lastPrinted>2011-09-19T14:08:08Z</cp:lastPrinted>
  <dcterms:created xsi:type="dcterms:W3CDTF">2009-02-24T16:50:11Z</dcterms:created>
  <dcterms:modified xsi:type="dcterms:W3CDTF">2014-08-13T19:34:11Z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0x01010015C751CE0E08E14EAF8562247B1E3786</vt:lpwstr>
  </property>
</Properties>
</file>