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7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645209"/>
          </a:xfrm>
        </p:spPr>
        <p:txBody>
          <a:bodyPr>
            <a:normAutofit/>
          </a:bodyPr>
          <a:lstStyle>
            <a:lvl1pPr>
              <a:defRPr sz="3600" b="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772400" cy="4038600"/>
          </a:xfrm>
        </p:spPr>
        <p:txBody>
          <a:bodyPr>
            <a:normAutofit/>
          </a:bodyPr>
          <a:lstStyle>
            <a:lvl1pPr marL="347663" indent="-347663" algn="l">
              <a:spcAft>
                <a:spcPts val="120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45" y="263879"/>
            <a:ext cx="2215056" cy="19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6199"/>
            <a:ext cx="255587" cy="75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3719"/>
            <a:ext cx="255587" cy="64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25679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err="1" smtClean="0">
                <a:latin typeface="Arial Black" pitchFamily="34" charset="0"/>
              </a:rPr>
              <a:t>The</a:t>
            </a:r>
            <a:r>
              <a:rPr lang="es-ES" sz="4800" dirty="0" smtClean="0">
                <a:latin typeface="Arial Black" pitchFamily="34" charset="0"/>
              </a:rPr>
              <a:t> Beta Culture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862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smtClean="0"/>
              <a:t>simulation </a:t>
            </a:r>
            <a:r>
              <a:rPr lang="es-ES" dirty="0" smtClean="0"/>
              <a:t>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modified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original </a:t>
            </a:r>
            <a:r>
              <a:rPr lang="es-ES" dirty="0" err="1" smtClean="0"/>
              <a:t>version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4582427" y="6400800"/>
            <a:ext cx="445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/>
              <a:t>Prepared by:  </a:t>
            </a:r>
            <a:r>
              <a:rPr lang="en-US" sz="1400" dirty="0"/>
              <a:t>Jennifer Robertson, Valencia College, </a:t>
            </a:r>
            <a:r>
              <a:rPr lang="en-US" sz="1400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are a </a:t>
            </a:r>
            <a:r>
              <a:rPr lang="es-ES" sz="2200" dirty="0" err="1" smtClean="0"/>
              <a:t>capitalist</a:t>
            </a:r>
            <a:r>
              <a:rPr lang="es-ES" sz="2200" dirty="0" smtClean="0"/>
              <a:t> </a:t>
            </a:r>
            <a:r>
              <a:rPr lang="es-ES" sz="2200" dirty="0" err="1" smtClean="0"/>
              <a:t>society</a:t>
            </a:r>
            <a:r>
              <a:rPr lang="es-ES" sz="2200" dirty="0" smtClean="0"/>
              <a:t>, and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put</a:t>
            </a:r>
            <a:r>
              <a:rPr lang="es-ES" sz="2200" dirty="0" smtClean="0"/>
              <a:t> </a:t>
            </a:r>
            <a:r>
              <a:rPr lang="es-ES" sz="2200" dirty="0" err="1" smtClean="0"/>
              <a:t>great</a:t>
            </a:r>
            <a:r>
              <a:rPr lang="es-ES" sz="2200" dirty="0" smtClean="0"/>
              <a:t> </a:t>
            </a:r>
            <a:r>
              <a:rPr lang="es-ES" sz="2200" dirty="0" err="1" smtClean="0"/>
              <a:t>emphasis</a:t>
            </a:r>
            <a:r>
              <a:rPr lang="es-ES" sz="2200" dirty="0" smtClean="0"/>
              <a:t> </a:t>
            </a:r>
            <a:r>
              <a:rPr lang="es-ES" sz="2200" dirty="0" err="1" smtClean="0"/>
              <a:t>on</a:t>
            </a:r>
            <a:r>
              <a:rPr lang="es-ES" sz="2200" dirty="0" smtClean="0"/>
              <a:t> </a:t>
            </a:r>
            <a:r>
              <a:rPr lang="es-ES" sz="2200" dirty="0" err="1" smtClean="0"/>
              <a:t>wealth</a:t>
            </a:r>
            <a:r>
              <a:rPr lang="es-ES" sz="2200" dirty="0" smtClean="0"/>
              <a:t> </a:t>
            </a:r>
            <a:r>
              <a:rPr lang="es-ES" sz="2200" dirty="0" err="1" smtClean="0"/>
              <a:t>accumulation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This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a </a:t>
            </a:r>
            <a:r>
              <a:rPr lang="es-ES" sz="2200" dirty="0" err="1" smtClean="0"/>
              <a:t>very</a:t>
            </a:r>
            <a:r>
              <a:rPr lang="es-ES" sz="2200" dirty="0" smtClean="0"/>
              <a:t> </a:t>
            </a:r>
            <a:r>
              <a:rPr lang="es-ES" sz="2200" dirty="0" err="1" smtClean="0"/>
              <a:t>individualistic</a:t>
            </a:r>
            <a:r>
              <a:rPr lang="es-ES" sz="2200" dirty="0" smtClean="0"/>
              <a:t> culture </a:t>
            </a:r>
            <a:r>
              <a:rPr lang="es-ES" sz="2200" dirty="0" err="1" smtClean="0"/>
              <a:t>that</a:t>
            </a:r>
            <a:r>
              <a:rPr lang="es-ES" sz="2200" dirty="0" smtClean="0"/>
              <a:t> </a:t>
            </a:r>
            <a:r>
              <a:rPr lang="es-ES" sz="2200" dirty="0" err="1" smtClean="0"/>
              <a:t>values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person</a:t>
            </a:r>
            <a:r>
              <a:rPr lang="es-ES" sz="2200" dirty="0" smtClean="0"/>
              <a:t> </a:t>
            </a:r>
            <a:r>
              <a:rPr lang="es-ES" sz="2200" dirty="0" err="1" smtClean="0"/>
              <a:t>over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group</a:t>
            </a:r>
            <a:r>
              <a:rPr lang="es-ES" sz="2200" dirty="0" smtClean="0"/>
              <a:t>. 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want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get</a:t>
            </a:r>
            <a:r>
              <a:rPr lang="es-ES" sz="2200" dirty="0" smtClean="0"/>
              <a:t> </a:t>
            </a:r>
            <a:r>
              <a:rPr lang="es-ES" sz="2200" dirty="0" err="1" smtClean="0"/>
              <a:t>ahead</a:t>
            </a:r>
            <a:r>
              <a:rPr lang="es-ES" sz="2200" dirty="0" smtClean="0"/>
              <a:t> and </a:t>
            </a:r>
            <a:r>
              <a:rPr lang="es-ES" sz="2200" dirty="0" err="1" smtClean="0"/>
              <a:t>work</a:t>
            </a:r>
            <a:r>
              <a:rPr lang="es-ES" sz="2200" dirty="0" smtClean="0"/>
              <a:t> </a:t>
            </a:r>
            <a:r>
              <a:rPr lang="es-ES" sz="2200" dirty="0" err="1" smtClean="0"/>
              <a:t>hard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get</a:t>
            </a:r>
            <a:r>
              <a:rPr lang="es-ES" sz="2200" dirty="0" smtClean="0"/>
              <a:t> </a:t>
            </a:r>
            <a:r>
              <a:rPr lang="es-ES" sz="2200" dirty="0" err="1" smtClean="0"/>
              <a:t>there</a:t>
            </a:r>
            <a:r>
              <a:rPr lang="es-ES" sz="2200" dirty="0" smtClean="0"/>
              <a:t>, no </a:t>
            </a:r>
            <a:r>
              <a:rPr lang="es-ES" sz="2200" dirty="0" err="1" smtClean="0"/>
              <a:t>matter</a:t>
            </a:r>
            <a:r>
              <a:rPr lang="es-ES" sz="2200" dirty="0" smtClean="0"/>
              <a:t> </a:t>
            </a:r>
            <a:r>
              <a:rPr lang="es-ES" sz="2200" dirty="0" err="1" smtClean="0"/>
              <a:t>what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cost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There</a:t>
            </a:r>
            <a:r>
              <a:rPr lang="es-ES" sz="2200" dirty="0" smtClean="0"/>
              <a:t> </a:t>
            </a:r>
            <a:r>
              <a:rPr lang="es-ES" sz="2200" dirty="0" err="1"/>
              <a:t>is</a:t>
            </a:r>
            <a:r>
              <a:rPr lang="es-ES" sz="2200" dirty="0"/>
              <a:t> no </a:t>
            </a:r>
            <a:r>
              <a:rPr lang="es-ES" sz="2200" dirty="0" err="1"/>
              <a:t>hierarchy</a:t>
            </a:r>
            <a:r>
              <a:rPr lang="es-ES" sz="2200" dirty="0"/>
              <a:t> in </a:t>
            </a:r>
            <a:r>
              <a:rPr lang="es-ES" sz="2200" dirty="0" err="1"/>
              <a:t>the</a:t>
            </a:r>
            <a:r>
              <a:rPr lang="es-ES" sz="2200" dirty="0"/>
              <a:t> Beta culture.  </a:t>
            </a:r>
            <a:r>
              <a:rPr lang="es-ES" sz="2200" dirty="0" err="1"/>
              <a:t>Everyone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equal</a:t>
            </a:r>
            <a:r>
              <a:rPr lang="es-ES" sz="2200" dirty="0"/>
              <a:t>, </a:t>
            </a:r>
            <a:r>
              <a:rPr lang="es-ES" sz="2200" dirty="0" err="1"/>
              <a:t>including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genders</a:t>
            </a:r>
            <a:r>
              <a:rPr lang="es-ES" sz="2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0395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Greetings &amp; Small </a:t>
            </a:r>
            <a:r>
              <a:rPr lang="es-ES" dirty="0" err="1" smtClean="0"/>
              <a:t>Talk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200" dirty="0" err="1" smtClean="0"/>
              <a:t>Greet</a:t>
            </a:r>
            <a:r>
              <a:rPr lang="es-ES" sz="2200" dirty="0" smtClean="0"/>
              <a:t> </a:t>
            </a:r>
            <a:r>
              <a:rPr lang="es-ES" sz="2200" dirty="0" err="1"/>
              <a:t>each</a:t>
            </a:r>
            <a:r>
              <a:rPr lang="es-ES" sz="2200" dirty="0"/>
              <a:t> </a:t>
            </a:r>
            <a:r>
              <a:rPr lang="es-ES" sz="2200" dirty="0" err="1"/>
              <a:t>other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a </a:t>
            </a:r>
            <a:r>
              <a:rPr lang="es-ES" sz="2200" dirty="0" err="1"/>
              <a:t>nod</a:t>
            </a:r>
            <a:r>
              <a:rPr lang="es-ES" sz="2200" dirty="0"/>
              <a:t> of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smtClean="0"/>
              <a:t>head.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/>
              <a:t>do </a:t>
            </a:r>
            <a:r>
              <a:rPr lang="es-ES" sz="2200" dirty="0" err="1"/>
              <a:t>not</a:t>
            </a:r>
            <a:r>
              <a:rPr lang="es-ES" sz="2200" dirty="0"/>
              <a:t> </a:t>
            </a:r>
            <a:r>
              <a:rPr lang="es-ES" sz="2200" dirty="0" err="1"/>
              <a:t>like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talk</a:t>
            </a:r>
            <a:r>
              <a:rPr lang="es-ES" sz="2200" dirty="0"/>
              <a:t> </a:t>
            </a:r>
            <a:r>
              <a:rPr lang="es-ES" sz="2200" dirty="0" err="1"/>
              <a:t>about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family</a:t>
            </a:r>
            <a:r>
              <a:rPr lang="es-ES" sz="2200" dirty="0"/>
              <a:t> </a:t>
            </a:r>
            <a:r>
              <a:rPr lang="es-ES" sz="2200" dirty="0" err="1"/>
              <a:t>or</a:t>
            </a:r>
            <a:r>
              <a:rPr lang="es-ES" sz="2200" dirty="0"/>
              <a:t> </a:t>
            </a:r>
            <a:r>
              <a:rPr lang="es-ES" sz="2200" dirty="0" err="1"/>
              <a:t>how</a:t>
            </a:r>
            <a:r>
              <a:rPr lang="es-ES" sz="2200" dirty="0"/>
              <a:t> </a:t>
            </a:r>
            <a:r>
              <a:rPr lang="es-ES" sz="2200" dirty="0" err="1"/>
              <a:t>much</a:t>
            </a:r>
            <a:r>
              <a:rPr lang="es-ES" sz="2200" dirty="0"/>
              <a:t> </a:t>
            </a:r>
            <a:r>
              <a:rPr lang="es-ES" sz="2200" dirty="0" err="1"/>
              <a:t>wealth</a:t>
            </a:r>
            <a:r>
              <a:rPr lang="es-ES" sz="2200" dirty="0"/>
              <a:t> </a:t>
            </a:r>
            <a:r>
              <a:rPr lang="es-ES" sz="2200" dirty="0" err="1"/>
              <a:t>people</a:t>
            </a:r>
            <a:r>
              <a:rPr lang="es-ES" sz="2200" dirty="0"/>
              <a:t> </a:t>
            </a:r>
            <a:r>
              <a:rPr lang="es-ES" sz="2200" dirty="0" err="1"/>
              <a:t>have</a:t>
            </a:r>
            <a:r>
              <a:rPr lang="es-ES" sz="2200" dirty="0"/>
              <a:t>.  In a </a:t>
            </a:r>
            <a:r>
              <a:rPr lang="es-ES" sz="2200" dirty="0" err="1"/>
              <a:t>group</a:t>
            </a:r>
            <a:r>
              <a:rPr lang="es-ES" sz="2200" dirty="0"/>
              <a:t>, </a:t>
            </a:r>
            <a:r>
              <a:rPr lang="es-ES" sz="2200" dirty="0" err="1"/>
              <a:t>Betans</a:t>
            </a:r>
            <a:r>
              <a:rPr lang="es-ES" sz="2200" dirty="0"/>
              <a:t> </a:t>
            </a:r>
            <a:r>
              <a:rPr lang="es-ES" sz="2200" dirty="0" err="1"/>
              <a:t>like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talk</a:t>
            </a:r>
            <a:r>
              <a:rPr lang="es-ES" sz="2200" dirty="0"/>
              <a:t> </a:t>
            </a:r>
            <a:r>
              <a:rPr lang="es-ES" sz="2200" dirty="0" err="1"/>
              <a:t>about</a:t>
            </a:r>
            <a:r>
              <a:rPr lang="es-ES" sz="2200" dirty="0"/>
              <a:t> </a:t>
            </a:r>
            <a:r>
              <a:rPr lang="es-ES" sz="2200" dirty="0" err="1"/>
              <a:t>work</a:t>
            </a:r>
            <a:r>
              <a:rPr lang="es-ES" sz="2200" dirty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/>
              <a:t>do </a:t>
            </a:r>
            <a:r>
              <a:rPr lang="es-ES" sz="2200" dirty="0" err="1"/>
              <a:t>not</a:t>
            </a:r>
            <a:r>
              <a:rPr lang="es-ES" sz="2200" dirty="0"/>
              <a:t> </a:t>
            </a:r>
            <a:r>
              <a:rPr lang="es-ES" sz="2200" dirty="0" err="1"/>
              <a:t>like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stand </a:t>
            </a:r>
            <a:r>
              <a:rPr lang="es-ES" sz="2200" dirty="0" err="1"/>
              <a:t>close</a:t>
            </a:r>
            <a:r>
              <a:rPr lang="es-ES" sz="2200" dirty="0"/>
              <a:t> </a:t>
            </a:r>
            <a:r>
              <a:rPr lang="es-ES" sz="2200" dirty="0" err="1"/>
              <a:t>when</a:t>
            </a:r>
            <a:r>
              <a:rPr lang="es-ES" sz="2200" dirty="0"/>
              <a:t> </a:t>
            </a:r>
            <a:r>
              <a:rPr lang="es-ES" sz="2200" dirty="0" err="1"/>
              <a:t>talking</a:t>
            </a:r>
            <a:r>
              <a:rPr lang="es-ES" sz="2200" dirty="0"/>
              <a:t> </a:t>
            </a:r>
            <a:r>
              <a:rPr lang="es-ES" sz="2200" dirty="0" err="1"/>
              <a:t>or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be </a:t>
            </a:r>
            <a:r>
              <a:rPr lang="es-ES" sz="2200" dirty="0" err="1"/>
              <a:t>touched</a:t>
            </a:r>
            <a:r>
              <a:rPr lang="es-ES" sz="2200" dirty="0"/>
              <a:t>, </a:t>
            </a:r>
            <a:r>
              <a:rPr lang="es-ES" sz="2200" dirty="0" err="1"/>
              <a:t>especially</a:t>
            </a:r>
            <a:r>
              <a:rPr lang="es-ES" sz="2200" dirty="0"/>
              <a:t> </a:t>
            </a:r>
            <a:r>
              <a:rPr lang="es-ES" sz="2200" dirty="0" err="1"/>
              <a:t>on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shoulder</a:t>
            </a:r>
            <a:r>
              <a:rPr lang="es-ES" sz="2200" dirty="0"/>
              <a:t>.  </a:t>
            </a:r>
            <a:r>
              <a:rPr lang="es-ES" sz="2200" dirty="0" err="1"/>
              <a:t>This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a </a:t>
            </a:r>
            <a:r>
              <a:rPr lang="es-ES" sz="2200" dirty="0" err="1"/>
              <a:t>huge</a:t>
            </a:r>
            <a:r>
              <a:rPr lang="es-ES" sz="2200" dirty="0"/>
              <a:t> </a:t>
            </a:r>
            <a:r>
              <a:rPr lang="es-ES" sz="2200" dirty="0" err="1"/>
              <a:t>insult</a:t>
            </a:r>
            <a:r>
              <a:rPr lang="es-ES" sz="2200" dirty="0"/>
              <a:t>.  </a:t>
            </a:r>
            <a:r>
              <a:rPr lang="es-ES" sz="2200" dirty="0" err="1"/>
              <a:t>Betans</a:t>
            </a:r>
            <a:r>
              <a:rPr lang="es-ES" sz="2200" dirty="0"/>
              <a:t> </a:t>
            </a:r>
            <a:r>
              <a:rPr lang="es-ES" sz="2200" dirty="0" err="1"/>
              <a:t>will</a:t>
            </a:r>
            <a:r>
              <a:rPr lang="es-ES" sz="2200" dirty="0"/>
              <a:t> </a:t>
            </a:r>
            <a:r>
              <a:rPr lang="es-ES" sz="2200" dirty="0" err="1"/>
              <a:t>not</a:t>
            </a:r>
            <a:r>
              <a:rPr lang="es-ES" sz="2200" dirty="0"/>
              <a:t> do </a:t>
            </a:r>
            <a:r>
              <a:rPr lang="es-ES" sz="2200" dirty="0" err="1"/>
              <a:t>business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anyone</a:t>
            </a:r>
            <a:r>
              <a:rPr lang="es-ES" sz="2200" dirty="0"/>
              <a:t> </a:t>
            </a:r>
            <a:r>
              <a:rPr lang="es-ES" sz="2200" dirty="0" err="1"/>
              <a:t>who</a:t>
            </a:r>
            <a:r>
              <a:rPr lang="es-ES" sz="2200" dirty="0"/>
              <a:t> </a:t>
            </a:r>
            <a:r>
              <a:rPr lang="es-ES" sz="2200" dirty="0" err="1"/>
              <a:t>touches</a:t>
            </a:r>
            <a:r>
              <a:rPr lang="es-ES" sz="2200" dirty="0"/>
              <a:t> </a:t>
            </a:r>
            <a:r>
              <a:rPr lang="es-ES" sz="2200" dirty="0" err="1"/>
              <a:t>them</a:t>
            </a:r>
            <a:r>
              <a:rPr lang="es-ES" sz="2200" dirty="0"/>
              <a:t> </a:t>
            </a:r>
            <a:r>
              <a:rPr lang="es-ES" sz="2200" dirty="0" err="1"/>
              <a:t>on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shoulder</a:t>
            </a:r>
            <a:r>
              <a:rPr lang="es-ES" sz="2200" dirty="0"/>
              <a:t> and </a:t>
            </a:r>
            <a:r>
              <a:rPr lang="es-ES" sz="2200" dirty="0" err="1"/>
              <a:t>they</a:t>
            </a:r>
            <a:r>
              <a:rPr lang="es-ES" sz="2200" dirty="0"/>
              <a:t> </a:t>
            </a:r>
            <a:r>
              <a:rPr lang="es-ES" sz="2200" dirty="0" err="1"/>
              <a:t>will</a:t>
            </a:r>
            <a:r>
              <a:rPr lang="es-ES" sz="2200" dirty="0"/>
              <a:t> </a:t>
            </a:r>
            <a:r>
              <a:rPr lang="es-ES" sz="2200" dirty="0" err="1"/>
              <a:t>tell</a:t>
            </a:r>
            <a:r>
              <a:rPr lang="es-ES" sz="2200" dirty="0"/>
              <a:t> </a:t>
            </a:r>
            <a:r>
              <a:rPr lang="es-ES" sz="2200" dirty="0" err="1"/>
              <a:t>other</a:t>
            </a:r>
            <a:r>
              <a:rPr lang="es-ES" sz="2200" dirty="0"/>
              <a:t> </a:t>
            </a:r>
            <a:r>
              <a:rPr lang="es-ES" sz="2200" dirty="0" err="1"/>
              <a:t>Betans</a:t>
            </a:r>
            <a:r>
              <a:rPr lang="es-ES" sz="2200" dirty="0"/>
              <a:t> </a:t>
            </a:r>
            <a:r>
              <a:rPr lang="es-ES" sz="2200" dirty="0" err="1"/>
              <a:t>not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do </a:t>
            </a:r>
            <a:r>
              <a:rPr lang="es-ES" sz="2200" dirty="0" err="1"/>
              <a:t>business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them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When</a:t>
            </a:r>
            <a:r>
              <a:rPr lang="es-ES" sz="2200" dirty="0" smtClean="0"/>
              <a:t> </a:t>
            </a:r>
            <a:r>
              <a:rPr lang="es-ES" sz="2200" dirty="0" err="1" smtClean="0"/>
              <a:t>any</a:t>
            </a:r>
            <a:r>
              <a:rPr lang="es-ES" sz="2200" dirty="0" smtClean="0"/>
              <a:t> </a:t>
            </a:r>
            <a:r>
              <a:rPr lang="es-ES" sz="2200" dirty="0" err="1" smtClean="0"/>
              <a:t>person</a:t>
            </a:r>
            <a:r>
              <a:rPr lang="es-ES" sz="2200" dirty="0" smtClean="0"/>
              <a:t> </a:t>
            </a:r>
            <a:r>
              <a:rPr lang="es-ES" sz="2200" dirty="0" err="1" smtClean="0"/>
              <a:t>joins</a:t>
            </a:r>
            <a:r>
              <a:rPr lang="es-ES" sz="2200" dirty="0" smtClean="0"/>
              <a:t> a </a:t>
            </a:r>
            <a:r>
              <a:rPr lang="es-ES" sz="2200" dirty="0" err="1" smtClean="0"/>
              <a:t>group</a:t>
            </a:r>
            <a:r>
              <a:rPr lang="es-ES" sz="2200" dirty="0" smtClean="0"/>
              <a:t>, he </a:t>
            </a:r>
            <a:r>
              <a:rPr lang="es-ES" sz="2200" dirty="0" err="1" smtClean="0"/>
              <a:t>or</a:t>
            </a:r>
            <a:r>
              <a:rPr lang="es-ES" sz="2200" dirty="0" smtClean="0"/>
              <a:t> </a:t>
            </a:r>
            <a:r>
              <a:rPr lang="es-ES" sz="2200" dirty="0" err="1" smtClean="0"/>
              <a:t>she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</a:t>
            </a:r>
            <a:r>
              <a:rPr lang="es-ES" sz="2200" dirty="0" err="1" smtClean="0"/>
              <a:t>readily</a:t>
            </a:r>
            <a:r>
              <a:rPr lang="es-ES" sz="2200" dirty="0" smtClean="0"/>
              <a:t> </a:t>
            </a:r>
            <a:r>
              <a:rPr lang="es-ES" sz="2200" dirty="0" err="1" smtClean="0"/>
              <a:t>welcomed</a:t>
            </a:r>
            <a:r>
              <a:rPr lang="es-ES" sz="2200" dirty="0" smtClean="0"/>
              <a:t> </a:t>
            </a:r>
            <a:r>
              <a:rPr lang="es-ES" sz="2200" dirty="0" err="1" smtClean="0"/>
              <a:t>into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conversation</a:t>
            </a:r>
            <a:r>
              <a:rPr lang="es-ES" sz="2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30475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Trading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measure</a:t>
            </a:r>
            <a:r>
              <a:rPr lang="es-ES" sz="2200" dirty="0" smtClean="0"/>
              <a:t> a </a:t>
            </a:r>
            <a:r>
              <a:rPr lang="es-ES" sz="2200" dirty="0" err="1" smtClean="0"/>
              <a:t>person’s</a:t>
            </a:r>
            <a:r>
              <a:rPr lang="es-ES" sz="2200" dirty="0" smtClean="0"/>
              <a:t> </a:t>
            </a:r>
            <a:r>
              <a:rPr lang="es-ES" sz="2200" dirty="0" err="1" smtClean="0"/>
              <a:t>value</a:t>
            </a:r>
            <a:r>
              <a:rPr lang="es-ES" sz="2200" dirty="0" smtClean="0"/>
              <a:t> </a:t>
            </a:r>
            <a:r>
              <a:rPr lang="es-ES" sz="2200" dirty="0" err="1" smtClean="0"/>
              <a:t>by</a:t>
            </a:r>
            <a:r>
              <a:rPr lang="es-ES" sz="2200" dirty="0" smtClean="0"/>
              <a:t> </a:t>
            </a:r>
            <a:r>
              <a:rPr lang="es-ES" sz="2200" dirty="0" err="1" smtClean="0"/>
              <a:t>how</a:t>
            </a:r>
            <a:r>
              <a:rPr lang="es-ES" sz="2200" dirty="0" smtClean="0"/>
              <a:t> </a:t>
            </a:r>
            <a:r>
              <a:rPr lang="es-ES" sz="2200" dirty="0" err="1" smtClean="0"/>
              <a:t>well</a:t>
            </a:r>
            <a:r>
              <a:rPr lang="es-ES" sz="2200" dirty="0" smtClean="0"/>
              <a:t> he </a:t>
            </a:r>
            <a:r>
              <a:rPr lang="es-ES" sz="2200" dirty="0" err="1" smtClean="0"/>
              <a:t>or</a:t>
            </a:r>
            <a:r>
              <a:rPr lang="es-ES" sz="2200" dirty="0" smtClean="0"/>
              <a:t> </a:t>
            </a:r>
            <a:r>
              <a:rPr lang="es-ES" sz="2200" dirty="0" err="1" smtClean="0"/>
              <a:t>she</a:t>
            </a:r>
            <a:r>
              <a:rPr lang="es-ES" sz="2200" dirty="0" smtClean="0"/>
              <a:t> </a:t>
            </a:r>
            <a:r>
              <a:rPr lang="es-ES" sz="2200" dirty="0" err="1" smtClean="0"/>
              <a:t>performs</a:t>
            </a:r>
            <a:r>
              <a:rPr lang="es-ES" sz="2200" dirty="0" smtClean="0"/>
              <a:t> in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marketplace</a:t>
            </a:r>
            <a:r>
              <a:rPr lang="es-ES" sz="2200" dirty="0" smtClean="0"/>
              <a:t>, </a:t>
            </a:r>
            <a:r>
              <a:rPr lang="es-ES" sz="2200" dirty="0" err="1" smtClean="0"/>
              <a:t>but</a:t>
            </a:r>
            <a:r>
              <a:rPr lang="es-ES" sz="2200" dirty="0" smtClean="0"/>
              <a:t>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think</a:t>
            </a:r>
            <a:r>
              <a:rPr lang="es-ES" sz="2200" dirty="0" smtClean="0"/>
              <a:t> </a:t>
            </a:r>
            <a:r>
              <a:rPr lang="es-ES" sz="2200" dirty="0" err="1"/>
              <a:t>that</a:t>
            </a:r>
            <a:r>
              <a:rPr lang="es-ES" sz="2200" dirty="0"/>
              <a:t> </a:t>
            </a:r>
            <a:r>
              <a:rPr lang="es-ES" sz="2200" dirty="0" err="1"/>
              <a:t>it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impolite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show </a:t>
            </a:r>
            <a:r>
              <a:rPr lang="es-ES" sz="2200" dirty="0" err="1"/>
              <a:t>how</a:t>
            </a:r>
            <a:r>
              <a:rPr lang="es-ES" sz="2200" dirty="0"/>
              <a:t> </a:t>
            </a:r>
            <a:r>
              <a:rPr lang="es-ES" sz="2200" dirty="0" err="1"/>
              <a:t>much</a:t>
            </a:r>
            <a:r>
              <a:rPr lang="es-ES" sz="2200" dirty="0"/>
              <a:t> </a:t>
            </a:r>
            <a:r>
              <a:rPr lang="es-ES" sz="2200" dirty="0" err="1"/>
              <a:t>wealth</a:t>
            </a:r>
            <a:r>
              <a:rPr lang="es-ES" sz="2200" dirty="0"/>
              <a:t> </a:t>
            </a:r>
            <a:r>
              <a:rPr lang="es-ES" sz="2200" dirty="0" err="1"/>
              <a:t>you</a:t>
            </a:r>
            <a:r>
              <a:rPr lang="es-ES" sz="2200" dirty="0"/>
              <a:t> </a:t>
            </a:r>
            <a:r>
              <a:rPr lang="es-ES" sz="2200" dirty="0" err="1"/>
              <a:t>have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 smtClean="0"/>
              <a:t>others</a:t>
            </a:r>
            <a:r>
              <a:rPr lang="es-ES" sz="2200" dirty="0" smtClean="0"/>
              <a:t>.  </a:t>
            </a:r>
            <a:r>
              <a:rPr lang="es-ES" sz="2200" dirty="0" err="1" smtClean="0"/>
              <a:t>You</a:t>
            </a:r>
            <a:r>
              <a:rPr lang="es-ES" sz="2200" dirty="0" smtClean="0"/>
              <a:t> NEVER </a:t>
            </a:r>
            <a:r>
              <a:rPr lang="es-ES" sz="2200" dirty="0" err="1" smtClean="0"/>
              <a:t>discuss</a:t>
            </a:r>
            <a:r>
              <a:rPr lang="es-ES" sz="2200" dirty="0" smtClean="0"/>
              <a:t> </a:t>
            </a:r>
            <a:r>
              <a:rPr lang="es-ES" sz="2200" dirty="0" err="1" smtClean="0"/>
              <a:t>your</a:t>
            </a:r>
            <a:r>
              <a:rPr lang="es-ES" sz="2200" dirty="0" smtClean="0"/>
              <a:t> </a:t>
            </a:r>
            <a:r>
              <a:rPr lang="es-ES" sz="2200" dirty="0" err="1" smtClean="0"/>
              <a:t>wealth</a:t>
            </a:r>
            <a:r>
              <a:rPr lang="es-ES" sz="2200" dirty="0" smtClean="0"/>
              <a:t>. 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/>
              <a:t>are familiar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Alphan</a:t>
            </a:r>
            <a:r>
              <a:rPr lang="es-ES" sz="2200" dirty="0"/>
              <a:t> culture, and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/>
              <a:t>are </a:t>
            </a:r>
            <a:r>
              <a:rPr lang="es-ES" sz="2200" dirty="0" err="1"/>
              <a:t>very</a:t>
            </a:r>
            <a:r>
              <a:rPr lang="es-ES" sz="2200" dirty="0"/>
              <a:t> </a:t>
            </a:r>
            <a:r>
              <a:rPr lang="es-ES" sz="2200" dirty="0" err="1"/>
              <a:t>interested</a:t>
            </a:r>
            <a:r>
              <a:rPr lang="es-ES" sz="2200" dirty="0"/>
              <a:t> in </a:t>
            </a:r>
            <a:r>
              <a:rPr lang="es-ES" sz="2200" dirty="0" err="1"/>
              <a:t>obtaining</a:t>
            </a:r>
            <a:r>
              <a:rPr lang="es-ES" sz="2200" dirty="0"/>
              <a:t> </a:t>
            </a:r>
            <a:r>
              <a:rPr lang="es-ES" sz="2200" dirty="0" err="1"/>
              <a:t>their</a:t>
            </a:r>
            <a:r>
              <a:rPr lang="es-ES" sz="2200" dirty="0"/>
              <a:t> “clips.” 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/>
              <a:t>also</a:t>
            </a:r>
            <a:r>
              <a:rPr lang="es-ES" sz="2200" dirty="0"/>
              <a:t> </a:t>
            </a:r>
            <a:r>
              <a:rPr lang="es-ES" sz="2200" dirty="0" err="1"/>
              <a:t>like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trade</a:t>
            </a:r>
            <a:r>
              <a:rPr lang="es-ES" sz="2200" dirty="0"/>
              <a:t> </a:t>
            </a:r>
            <a:r>
              <a:rPr lang="es-ES" sz="2200" dirty="0" err="1"/>
              <a:t>something</a:t>
            </a:r>
            <a:r>
              <a:rPr lang="es-ES" sz="2200" dirty="0"/>
              <a:t> similar </a:t>
            </a:r>
            <a:r>
              <a:rPr lang="es-ES" sz="2200" dirty="0" err="1"/>
              <a:t>called</a:t>
            </a:r>
            <a:r>
              <a:rPr lang="es-ES" sz="2200" dirty="0"/>
              <a:t> “</a:t>
            </a:r>
            <a:r>
              <a:rPr lang="es-ES" sz="2200" dirty="0" err="1"/>
              <a:t>clasps</a:t>
            </a:r>
            <a:r>
              <a:rPr lang="es-ES" sz="2200" dirty="0" smtClean="0"/>
              <a:t>.”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Betans</a:t>
            </a:r>
            <a:r>
              <a:rPr lang="es-ES" sz="2200" dirty="0" smtClean="0"/>
              <a:t> </a:t>
            </a:r>
            <a:r>
              <a:rPr lang="es-ES" sz="2200" dirty="0" err="1" smtClean="0"/>
              <a:t>have</a:t>
            </a:r>
            <a:r>
              <a:rPr lang="es-ES" sz="2200" dirty="0" smtClean="0"/>
              <a:t> a </a:t>
            </a:r>
            <a:r>
              <a:rPr lang="es-ES" sz="2200" dirty="0" err="1" smtClean="0"/>
              <a:t>special</a:t>
            </a:r>
            <a:r>
              <a:rPr lang="es-ES" sz="2200" dirty="0" smtClean="0"/>
              <a:t> trading </a:t>
            </a:r>
            <a:r>
              <a:rPr lang="es-ES" sz="2200" dirty="0" err="1" smtClean="0"/>
              <a:t>language</a:t>
            </a:r>
            <a:r>
              <a:rPr lang="es-ES" sz="2200" dirty="0" smtClean="0"/>
              <a:t> </a:t>
            </a:r>
            <a:r>
              <a:rPr lang="es-ES" sz="2200" dirty="0" err="1" smtClean="0"/>
              <a:t>which</a:t>
            </a:r>
            <a:r>
              <a:rPr lang="es-ES" sz="2200" dirty="0" smtClean="0"/>
              <a:t> </a:t>
            </a:r>
            <a:r>
              <a:rPr lang="es-ES" sz="2200" dirty="0" err="1" smtClean="0"/>
              <a:t>they</a:t>
            </a:r>
            <a:r>
              <a:rPr lang="es-ES" sz="2200" dirty="0" smtClean="0"/>
              <a:t> use </a:t>
            </a:r>
            <a:r>
              <a:rPr lang="es-ES" sz="2200" dirty="0" err="1" smtClean="0"/>
              <a:t>with</a:t>
            </a:r>
            <a:r>
              <a:rPr lang="es-ES" sz="2200" dirty="0" smtClean="0"/>
              <a:t> ANYONE </a:t>
            </a:r>
            <a:r>
              <a:rPr lang="es-ES" sz="2200" dirty="0" err="1" smtClean="0"/>
              <a:t>who</a:t>
            </a:r>
            <a:r>
              <a:rPr lang="es-ES" sz="2200" dirty="0" smtClean="0"/>
              <a:t> </a:t>
            </a:r>
            <a:r>
              <a:rPr lang="es-ES" sz="2200" dirty="0" err="1" smtClean="0"/>
              <a:t>wants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trade</a:t>
            </a:r>
            <a:r>
              <a:rPr lang="es-ES" sz="2200" dirty="0" smtClean="0"/>
              <a:t>.  </a:t>
            </a:r>
            <a:r>
              <a:rPr lang="es-ES" sz="2200" dirty="0" err="1" smtClean="0"/>
              <a:t>It</a:t>
            </a:r>
            <a:r>
              <a:rPr lang="es-ES" sz="2200" dirty="0" smtClean="0"/>
              <a:t> </a:t>
            </a:r>
            <a:r>
              <a:rPr lang="es-ES" sz="2200" dirty="0" err="1" smtClean="0"/>
              <a:t>means</a:t>
            </a:r>
            <a:r>
              <a:rPr lang="es-ES" sz="2200" dirty="0" smtClean="0"/>
              <a:t>, “Can I </a:t>
            </a:r>
            <a:r>
              <a:rPr lang="es-ES" sz="2200" dirty="0" err="1" smtClean="0"/>
              <a:t>have</a:t>
            </a:r>
            <a:r>
              <a:rPr lang="es-ES" sz="2200" dirty="0" smtClean="0"/>
              <a:t> </a:t>
            </a:r>
            <a:r>
              <a:rPr lang="en-US" sz="2200" u="sng" dirty="0" smtClean="0"/>
              <a:t>#</a:t>
            </a:r>
            <a:r>
              <a:rPr lang="es-ES" sz="2200" dirty="0" smtClean="0"/>
              <a:t> of </a:t>
            </a:r>
            <a:r>
              <a:rPr lang="es-ES" sz="2200" dirty="0" err="1" smtClean="0"/>
              <a:t>those</a:t>
            </a:r>
            <a:r>
              <a:rPr lang="es-ES" sz="2200" dirty="0" smtClean="0"/>
              <a:t>?” as </a:t>
            </a:r>
            <a:r>
              <a:rPr lang="es-ES" sz="2200" dirty="0" err="1" smtClean="0"/>
              <a:t>following</a:t>
            </a:r>
            <a:r>
              <a:rPr lang="es-ES" sz="2200" dirty="0"/>
              <a:t> </a:t>
            </a:r>
            <a:r>
              <a:rPr lang="es-ES" sz="2200" dirty="0" smtClean="0"/>
              <a:t>(</a:t>
            </a:r>
            <a:r>
              <a:rPr lang="es-ES" sz="2200" dirty="0" err="1" smtClean="0"/>
              <a:t>point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what</a:t>
            </a:r>
            <a:r>
              <a:rPr lang="es-ES" sz="2200" dirty="0" smtClean="0"/>
              <a:t>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want</a:t>
            </a:r>
            <a:r>
              <a:rPr lang="es-ES" sz="2200" dirty="0" smtClean="0"/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dirty="0"/>
              <a:t> </a:t>
            </a:r>
            <a:r>
              <a:rPr lang="es-ES" sz="2200" dirty="0" smtClean="0"/>
              <a:t>      </a:t>
            </a:r>
            <a:r>
              <a:rPr lang="es-ES" sz="2200" i="1" dirty="0" smtClean="0"/>
              <a:t>Ba</a:t>
            </a:r>
            <a:r>
              <a:rPr lang="es-ES" sz="2200" dirty="0" smtClean="0"/>
              <a:t> – </a:t>
            </a:r>
            <a:r>
              <a:rPr lang="es-ES" sz="2200" dirty="0" err="1" smtClean="0"/>
              <a:t>one</a:t>
            </a:r>
            <a:r>
              <a:rPr lang="es-ES" sz="2200" dirty="0" smtClean="0"/>
              <a:t> 		</a:t>
            </a:r>
            <a:r>
              <a:rPr lang="es-ES" sz="2200" i="1" dirty="0" smtClean="0"/>
              <a:t>Ba </a:t>
            </a:r>
            <a:r>
              <a:rPr lang="es-ES" sz="2200" i="1" dirty="0" err="1" smtClean="0"/>
              <a:t>Fá</a:t>
            </a:r>
            <a:r>
              <a:rPr lang="es-ES" sz="2200" i="1" dirty="0" smtClean="0"/>
              <a:t>, Ba </a:t>
            </a:r>
            <a:r>
              <a:rPr lang="es-ES" sz="2200" dirty="0" smtClean="0"/>
              <a:t>- </a:t>
            </a:r>
            <a:r>
              <a:rPr lang="es-ES" sz="2200" dirty="0" err="1" smtClean="0"/>
              <a:t>three</a:t>
            </a:r>
            <a:endParaRPr lang="es-ES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ES" sz="2200" i="1" dirty="0"/>
              <a:t> </a:t>
            </a:r>
            <a:r>
              <a:rPr lang="es-ES" sz="2200" i="1" dirty="0" smtClean="0"/>
              <a:t>      Ba </a:t>
            </a:r>
            <a:r>
              <a:rPr lang="es-ES" sz="2200" i="1" dirty="0" err="1" smtClean="0"/>
              <a:t>Fá</a:t>
            </a:r>
            <a:r>
              <a:rPr lang="es-ES" sz="2200" i="1" dirty="0" smtClean="0"/>
              <a:t> </a:t>
            </a:r>
            <a:r>
              <a:rPr lang="es-ES" sz="2200" dirty="0" smtClean="0"/>
              <a:t>– </a:t>
            </a:r>
            <a:r>
              <a:rPr lang="es-ES" sz="2200" dirty="0" err="1" smtClean="0"/>
              <a:t>two</a:t>
            </a:r>
            <a:r>
              <a:rPr lang="es-ES" sz="2200" dirty="0" smtClean="0"/>
              <a:t> 	</a:t>
            </a:r>
            <a:r>
              <a:rPr lang="es-ES" sz="2200" i="1" dirty="0" smtClean="0"/>
              <a:t>Ba </a:t>
            </a:r>
            <a:r>
              <a:rPr lang="es-ES" sz="2200" i="1" dirty="0" err="1" smtClean="0"/>
              <a:t>Fá</a:t>
            </a:r>
            <a:r>
              <a:rPr lang="es-ES" sz="2200" i="1" dirty="0" smtClean="0"/>
              <a:t>, </a:t>
            </a:r>
            <a:r>
              <a:rPr lang="es-ES" sz="2200" i="1" dirty="0"/>
              <a:t>Ba </a:t>
            </a:r>
            <a:r>
              <a:rPr lang="es-ES" sz="2200" i="1" dirty="0" err="1"/>
              <a:t>Fá</a:t>
            </a:r>
            <a:r>
              <a:rPr lang="es-ES" sz="2200" i="1" dirty="0" smtClean="0"/>
              <a:t> </a:t>
            </a:r>
            <a:r>
              <a:rPr lang="es-ES" sz="2200" dirty="0" smtClean="0"/>
              <a:t>- </a:t>
            </a:r>
            <a:r>
              <a:rPr lang="es-ES" sz="2200" dirty="0" err="1" smtClean="0"/>
              <a:t>four</a:t>
            </a:r>
            <a:endParaRPr lang="es-ES" sz="3000" dirty="0"/>
          </a:p>
          <a:p>
            <a:pPr>
              <a:spcBef>
                <a:spcPts val="0"/>
              </a:spcBef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23822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751CE0E08E14EAF8562247B1E3786" ma:contentTypeVersion="0" ma:contentTypeDescription="Create a new document." ma:contentTypeScope="" ma:versionID="2c56782d9823d134938fe697a129f0c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4501CF-1C05-4ADC-9266-D7E01BEF09CF}"/>
</file>

<file path=customXml/itemProps2.xml><?xml version="1.0" encoding="utf-8"?>
<ds:datastoreItem xmlns:ds="http://schemas.openxmlformats.org/officeDocument/2006/customXml" ds:itemID="{8427EEBD-C11D-4563-9C68-70F44BBC3B36}"/>
</file>

<file path=customXml/itemProps3.xml><?xml version="1.0" encoding="utf-8"?>
<ds:datastoreItem xmlns:ds="http://schemas.openxmlformats.org/officeDocument/2006/customXml" ds:itemID="{822B7868-7FC9-40B9-B6E4-526607FB753D}"/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307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PowerPoint Presentation</vt:lpstr>
      <vt:lpstr>Overview</vt:lpstr>
      <vt:lpstr>Greetings &amp; Small Talk</vt:lpstr>
      <vt:lpstr>Trading</vt:lpstr>
    </vt:vector>
  </TitlesOfParts>
  <Company>Valencia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Culture</dc:title>
  <dc:creator>Administrator Valencia Community College</dc:creator>
  <cp:lastModifiedBy>Jennifer Robertson</cp:lastModifiedBy>
  <cp:revision>47</cp:revision>
  <dcterms:created xsi:type="dcterms:W3CDTF">2009-02-24T16:50:11Z</dcterms:created>
  <dcterms:modified xsi:type="dcterms:W3CDTF">2014-08-13T19:34:30Z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0x01010015C751CE0E08E14EAF8562247B1E3786</vt:lpwstr>
  </property>
</Properties>
</file>