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2D1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33" autoAdjust="0"/>
  </p:normalViewPr>
  <p:slideViewPr>
    <p:cSldViewPr snapToGrid="0" showGuides="1">
      <p:cViewPr varScale="1">
        <p:scale>
          <a:sx n="122" d="100"/>
          <a:sy n="122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csun\Teaching\ece595sp24_class_rost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ECE595</a:t>
            </a:r>
            <a:r>
              <a:rPr lang="en-US" baseline="0"/>
              <a:t> Spring 24 Midterm Grades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sheet1!$N$2:$N$25</c:f>
              <c:numCache>
                <c:formatCode>General</c:formatCode>
                <c:ptCount val="24"/>
                <c:pt idx="0">
                  <c:v>49</c:v>
                </c:pt>
                <c:pt idx="1">
                  <c:v>89</c:v>
                </c:pt>
                <c:pt idx="2">
                  <c:v>46</c:v>
                </c:pt>
                <c:pt idx="3">
                  <c:v>73</c:v>
                </c:pt>
                <c:pt idx="4">
                  <c:v>56</c:v>
                </c:pt>
                <c:pt idx="5">
                  <c:v>63</c:v>
                </c:pt>
                <c:pt idx="6">
                  <c:v>30</c:v>
                </c:pt>
                <c:pt idx="7">
                  <c:v>63</c:v>
                </c:pt>
                <c:pt idx="8">
                  <c:v>56</c:v>
                </c:pt>
                <c:pt idx="9">
                  <c:v>88</c:v>
                </c:pt>
                <c:pt idx="10">
                  <c:v>70</c:v>
                </c:pt>
                <c:pt idx="11">
                  <c:v>56</c:v>
                </c:pt>
                <c:pt idx="12">
                  <c:v>37</c:v>
                </c:pt>
                <c:pt idx="13">
                  <c:v>77</c:v>
                </c:pt>
                <c:pt idx="14">
                  <c:v>58</c:v>
                </c:pt>
                <c:pt idx="15">
                  <c:v>81</c:v>
                </c:pt>
                <c:pt idx="16">
                  <c:v>88</c:v>
                </c:pt>
                <c:pt idx="17">
                  <c:v>16</c:v>
                </c:pt>
                <c:pt idx="18">
                  <c:v>96</c:v>
                </c:pt>
                <c:pt idx="19">
                  <c:v>41</c:v>
                </c:pt>
                <c:pt idx="20">
                  <c:v>47</c:v>
                </c:pt>
                <c:pt idx="21">
                  <c:v>51</c:v>
                </c:pt>
                <c:pt idx="22">
                  <c:v>65</c:v>
                </c:pt>
                <c:pt idx="23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3C-42F4-BAC7-6838DFDA18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17929039"/>
        <c:axId val="2112812303"/>
      </c:lineChart>
      <c:catAx>
        <c:axId val="2117929039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2812303"/>
        <c:crosses val="autoZero"/>
        <c:auto val="1"/>
        <c:lblAlgn val="ctr"/>
        <c:lblOffset val="100"/>
        <c:noMultiLvlLbl val="0"/>
      </c:catAx>
      <c:valAx>
        <c:axId val="2112812303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17929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accent4">
            <a:lumMod val="60000"/>
            <a:lumOff val="40000"/>
            <a:tint val="66000"/>
            <a:satMod val="160000"/>
          </a:schemeClr>
        </a:gs>
        <a:gs pos="50000">
          <a:schemeClr val="accent4">
            <a:lumMod val="60000"/>
            <a:lumOff val="40000"/>
            <a:tint val="44500"/>
            <a:satMod val="160000"/>
          </a:schemeClr>
        </a:gs>
        <a:gs pos="100000">
          <a:schemeClr val="accent4">
            <a:lumMod val="60000"/>
            <a:lumOff val="40000"/>
            <a:tint val="23500"/>
            <a:satMod val="160000"/>
          </a:schemeClr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AAB0-0B6E-4188-B476-8FBFA502D53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054-54FE-43E4-AC98-31B2B27F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3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AAB0-0B6E-4188-B476-8FBFA502D53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054-54FE-43E4-AC98-31B2B27F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4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AAB0-0B6E-4188-B476-8FBFA502D53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054-54FE-43E4-AC98-31B2B27F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7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AAB0-0B6E-4188-B476-8FBFA502D53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054-54FE-43E4-AC98-31B2B27F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4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AAB0-0B6E-4188-B476-8FBFA502D53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054-54FE-43E4-AC98-31B2B27F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6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AAB0-0B6E-4188-B476-8FBFA502D53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054-54FE-43E4-AC98-31B2B27F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5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AAB0-0B6E-4188-B476-8FBFA502D53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054-54FE-43E4-AC98-31B2B27F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6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AAB0-0B6E-4188-B476-8FBFA502D53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054-54FE-43E4-AC98-31B2B27F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8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AAB0-0B6E-4188-B476-8FBFA502D53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054-54FE-43E4-AC98-31B2B27F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1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AAB0-0B6E-4188-B476-8FBFA502D53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054-54FE-43E4-AC98-31B2B27F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5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AAB0-0B6E-4188-B476-8FBFA502D53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53054-54FE-43E4-AC98-31B2B27F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6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1AAB0-0B6E-4188-B476-8FBFA502D53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53054-54FE-43E4-AC98-31B2B27F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B5B82AF-2402-4644-BCD2-2D708D4236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288304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68133" y="3499094"/>
            <a:ext cx="115939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651854" y="3174240"/>
            <a:ext cx="1880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Average: 62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357" y="5454479"/>
            <a:ext cx="688482" cy="6840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934" y="1415803"/>
            <a:ext cx="671901" cy="667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46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smirzaei</dc:creator>
  <cp:lastModifiedBy>Mirzaei, Shahnam</cp:lastModifiedBy>
  <cp:revision>23</cp:revision>
  <cp:lastPrinted>2018-03-31T04:12:24Z</cp:lastPrinted>
  <dcterms:created xsi:type="dcterms:W3CDTF">2017-11-06T02:00:46Z</dcterms:created>
  <dcterms:modified xsi:type="dcterms:W3CDTF">2024-03-27T18:39:36Z</dcterms:modified>
</cp:coreProperties>
</file>